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341" r:id="rId3"/>
    <p:sldId id="347" r:id="rId4"/>
    <p:sldId id="345" r:id="rId5"/>
    <p:sldId id="346" r:id="rId6"/>
    <p:sldId id="360" r:id="rId7"/>
    <p:sldId id="348" r:id="rId8"/>
    <p:sldId id="344" r:id="rId9"/>
    <p:sldId id="361" r:id="rId10"/>
    <p:sldId id="350" r:id="rId11"/>
    <p:sldId id="353" r:id="rId12"/>
    <p:sldId id="352" r:id="rId13"/>
    <p:sldId id="355" r:id="rId14"/>
    <p:sldId id="354" r:id="rId15"/>
    <p:sldId id="359" r:id="rId16"/>
    <p:sldId id="358" r:id="rId17"/>
    <p:sldId id="31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CALDIA" initials="A" lastIdx="1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0066"/>
    <a:srgbClr val="008000"/>
    <a:srgbClr val="0EBE16"/>
    <a:srgbClr val="00CC00"/>
    <a:srgbClr val="1AE6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38B1855-1B75-4FBE-930C-398BA8C253C6}" styleName="Estilo temático 2 - Énfasis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91160" autoAdjust="0"/>
  </p:normalViewPr>
  <p:slideViewPr>
    <p:cSldViewPr snapToGrid="0">
      <p:cViewPr varScale="1">
        <p:scale>
          <a:sx n="84" d="100"/>
          <a:sy n="84" d="100"/>
        </p:scale>
        <p:origin x="81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C1C69C-C64F-4CA3-BE2C-5031A294B5D3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74754925-BC33-4831-B927-6028007492F5}">
      <dgm:prSet phldrT="[Texto]" custT="1"/>
      <dgm:spPr/>
      <dgm:t>
        <a:bodyPr/>
        <a:lstStyle/>
        <a:p>
          <a:r>
            <a:rPr lang="es-MX" sz="2000" dirty="0"/>
            <a:t>Conjunto de tareas y procedimientos requeridos que realiza una empresa para efectuar la elaboración de </a:t>
          </a:r>
          <a:r>
            <a:rPr lang="es-MX" sz="2000" b="1" dirty="0"/>
            <a:t>bienes, productos y servicios.</a:t>
          </a:r>
          <a:r>
            <a:rPr lang="es-MX" sz="2000" dirty="0"/>
            <a:t> </a:t>
          </a:r>
          <a:endParaRPr lang="es-CO" sz="2000" dirty="0"/>
        </a:p>
      </dgm:t>
    </dgm:pt>
    <dgm:pt modelId="{453B2EDC-0F8A-4874-B6F9-DB472D4487B6}" type="parTrans" cxnId="{4FD3604E-92B4-4B49-9475-1BBDA0C75E3C}">
      <dgm:prSet/>
      <dgm:spPr/>
      <dgm:t>
        <a:bodyPr/>
        <a:lstStyle/>
        <a:p>
          <a:endParaRPr lang="es-CO" sz="3200"/>
        </a:p>
      </dgm:t>
    </dgm:pt>
    <dgm:pt modelId="{93AADB02-7FBC-4CAD-A28D-1FA29DE2A18D}" type="sibTrans" cxnId="{4FD3604E-92B4-4B49-9475-1BBDA0C75E3C}">
      <dgm:prSet custT="1"/>
      <dgm:spPr/>
      <dgm:t>
        <a:bodyPr/>
        <a:lstStyle/>
        <a:p>
          <a:endParaRPr lang="es-CO" sz="2400"/>
        </a:p>
      </dgm:t>
    </dgm:pt>
    <dgm:pt modelId="{A0A280D6-C30A-432D-AA4F-454860C2DB36}">
      <dgm:prSet phldrT="[Texto]" custT="1"/>
      <dgm:spPr/>
      <dgm:t>
        <a:bodyPr/>
        <a:lstStyle/>
        <a:p>
          <a:r>
            <a:rPr lang="es-MX" sz="2000" dirty="0"/>
            <a:t>Operaciones y procesos necesarios que se realizan de forma planificada y sucesiva para lograr la elaboración de productos.</a:t>
          </a:r>
          <a:endParaRPr lang="es-CO" sz="2000" dirty="0"/>
        </a:p>
      </dgm:t>
    </dgm:pt>
    <dgm:pt modelId="{C6F44B8A-6902-4BF7-985F-AF2989A0F4DA}" type="parTrans" cxnId="{BF2F1E57-DB39-4120-94FC-5983E3375092}">
      <dgm:prSet/>
      <dgm:spPr/>
      <dgm:t>
        <a:bodyPr/>
        <a:lstStyle/>
        <a:p>
          <a:endParaRPr lang="es-CO" sz="3200"/>
        </a:p>
      </dgm:t>
    </dgm:pt>
    <dgm:pt modelId="{9923FF03-78C1-4CE8-A769-A8D40467F690}" type="sibTrans" cxnId="{BF2F1E57-DB39-4120-94FC-5983E3375092}">
      <dgm:prSet custT="1"/>
      <dgm:spPr/>
      <dgm:t>
        <a:bodyPr/>
        <a:lstStyle/>
        <a:p>
          <a:endParaRPr lang="es-CO" sz="2400"/>
        </a:p>
      </dgm:t>
    </dgm:pt>
    <dgm:pt modelId="{DE40F798-FBCE-412B-B4F4-EAFDA9FFF429}">
      <dgm:prSet phldrT="[Texto]" custT="1"/>
      <dgm:spPr/>
      <dgm:t>
        <a:bodyPr/>
        <a:lstStyle/>
        <a:p>
          <a:r>
            <a:rPr lang="es-MX" sz="2000" dirty="0"/>
            <a:t>El proceso productivo es realizado por las empresas, las cuáles se valen de información, análisis, tecnología o experiencias utilizada por las personas para la fabricación de los productos.</a:t>
          </a:r>
          <a:endParaRPr lang="es-CO" sz="2000" dirty="0"/>
        </a:p>
      </dgm:t>
    </dgm:pt>
    <dgm:pt modelId="{777185A6-4C4E-4A7D-8EA1-CAB862730A05}" type="parTrans" cxnId="{C5E599C5-284A-45B3-AE87-9CEB730B3E34}">
      <dgm:prSet/>
      <dgm:spPr/>
      <dgm:t>
        <a:bodyPr/>
        <a:lstStyle/>
        <a:p>
          <a:endParaRPr lang="es-CO" sz="3200"/>
        </a:p>
      </dgm:t>
    </dgm:pt>
    <dgm:pt modelId="{42405986-94A5-41FC-8EAD-F35869C1BD83}" type="sibTrans" cxnId="{C5E599C5-284A-45B3-AE87-9CEB730B3E34}">
      <dgm:prSet/>
      <dgm:spPr/>
      <dgm:t>
        <a:bodyPr/>
        <a:lstStyle/>
        <a:p>
          <a:endParaRPr lang="es-CO" sz="3200"/>
        </a:p>
      </dgm:t>
    </dgm:pt>
    <dgm:pt modelId="{B47E02C4-F228-43C6-961D-59AFE02B185F}" type="pres">
      <dgm:prSet presAssocID="{AAC1C69C-C64F-4CA3-BE2C-5031A294B5D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31FB5F71-E896-4C6A-9BC8-4517005E8CB7}" type="pres">
      <dgm:prSet presAssocID="{AAC1C69C-C64F-4CA3-BE2C-5031A294B5D3}" presName="dummyMaxCanvas" presStyleCnt="0">
        <dgm:presLayoutVars/>
      </dgm:prSet>
      <dgm:spPr/>
    </dgm:pt>
    <dgm:pt modelId="{F05B2338-5297-4628-B669-A1FD7D503582}" type="pres">
      <dgm:prSet presAssocID="{AAC1C69C-C64F-4CA3-BE2C-5031A294B5D3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4C86BC1B-2FA1-43D4-99B0-B7B7F22E3CE6}" type="pres">
      <dgm:prSet presAssocID="{AAC1C69C-C64F-4CA3-BE2C-5031A294B5D3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DB73C717-4A93-4EBF-8492-E5A60F48A1E3}" type="pres">
      <dgm:prSet presAssocID="{AAC1C69C-C64F-4CA3-BE2C-5031A294B5D3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ABEA669E-BDF6-49A1-ACB1-4E0A2E0ADF9C}" type="pres">
      <dgm:prSet presAssocID="{AAC1C69C-C64F-4CA3-BE2C-5031A294B5D3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8FFE6314-0DA4-4585-8135-73F10251C96D}" type="pres">
      <dgm:prSet presAssocID="{AAC1C69C-C64F-4CA3-BE2C-5031A294B5D3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A48EE0D-76B2-4DDD-9020-6F63D23326D4}" type="pres">
      <dgm:prSet presAssocID="{AAC1C69C-C64F-4CA3-BE2C-5031A294B5D3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A8642E7-0153-4827-8A3A-F348E6663C80}" type="pres">
      <dgm:prSet presAssocID="{AAC1C69C-C64F-4CA3-BE2C-5031A294B5D3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B9E51B15-0BA1-46F4-BE2B-714EF904B0C0}" type="pres">
      <dgm:prSet presAssocID="{AAC1C69C-C64F-4CA3-BE2C-5031A294B5D3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B7CD50CD-9C4D-4FBC-AC5E-B9EE73CFA912}" type="presOf" srcId="{93AADB02-7FBC-4CAD-A28D-1FA29DE2A18D}" destId="{ABEA669E-BDF6-49A1-ACB1-4E0A2E0ADF9C}" srcOrd="0" destOrd="0" presId="urn:microsoft.com/office/officeart/2005/8/layout/vProcess5"/>
    <dgm:cxn modelId="{C5E599C5-284A-45B3-AE87-9CEB730B3E34}" srcId="{AAC1C69C-C64F-4CA3-BE2C-5031A294B5D3}" destId="{DE40F798-FBCE-412B-B4F4-EAFDA9FFF429}" srcOrd="2" destOrd="0" parTransId="{777185A6-4C4E-4A7D-8EA1-CAB862730A05}" sibTransId="{42405986-94A5-41FC-8EAD-F35869C1BD83}"/>
    <dgm:cxn modelId="{4FD3604E-92B4-4B49-9475-1BBDA0C75E3C}" srcId="{AAC1C69C-C64F-4CA3-BE2C-5031A294B5D3}" destId="{74754925-BC33-4831-B927-6028007492F5}" srcOrd="0" destOrd="0" parTransId="{453B2EDC-0F8A-4874-B6F9-DB472D4487B6}" sibTransId="{93AADB02-7FBC-4CAD-A28D-1FA29DE2A18D}"/>
    <dgm:cxn modelId="{D736D3B6-CEC3-43E8-9189-8A0C7BF71A1B}" type="presOf" srcId="{AAC1C69C-C64F-4CA3-BE2C-5031A294B5D3}" destId="{B47E02C4-F228-43C6-961D-59AFE02B185F}" srcOrd="0" destOrd="0" presId="urn:microsoft.com/office/officeart/2005/8/layout/vProcess5"/>
    <dgm:cxn modelId="{BF2F1E57-DB39-4120-94FC-5983E3375092}" srcId="{AAC1C69C-C64F-4CA3-BE2C-5031A294B5D3}" destId="{A0A280D6-C30A-432D-AA4F-454860C2DB36}" srcOrd="1" destOrd="0" parTransId="{C6F44B8A-6902-4BF7-985F-AF2989A0F4DA}" sibTransId="{9923FF03-78C1-4CE8-A769-A8D40467F690}"/>
    <dgm:cxn modelId="{FCF5867B-BE92-4318-8700-CD98CBA8470F}" type="presOf" srcId="{DE40F798-FBCE-412B-B4F4-EAFDA9FFF429}" destId="{DB73C717-4A93-4EBF-8492-E5A60F48A1E3}" srcOrd="0" destOrd="0" presId="urn:microsoft.com/office/officeart/2005/8/layout/vProcess5"/>
    <dgm:cxn modelId="{C15C101B-4B42-45ED-AD42-86B7651D0919}" type="presOf" srcId="{74754925-BC33-4831-B927-6028007492F5}" destId="{7A48EE0D-76B2-4DDD-9020-6F63D23326D4}" srcOrd="1" destOrd="0" presId="urn:microsoft.com/office/officeart/2005/8/layout/vProcess5"/>
    <dgm:cxn modelId="{7AE9913A-ED25-4AA2-88B4-3CFF20907B6A}" type="presOf" srcId="{74754925-BC33-4831-B927-6028007492F5}" destId="{F05B2338-5297-4628-B669-A1FD7D503582}" srcOrd="0" destOrd="0" presId="urn:microsoft.com/office/officeart/2005/8/layout/vProcess5"/>
    <dgm:cxn modelId="{C610F40D-8B98-46AA-B394-7C2020A74EEE}" type="presOf" srcId="{9923FF03-78C1-4CE8-A769-A8D40467F690}" destId="{8FFE6314-0DA4-4585-8135-73F10251C96D}" srcOrd="0" destOrd="0" presId="urn:microsoft.com/office/officeart/2005/8/layout/vProcess5"/>
    <dgm:cxn modelId="{48F529B1-CB6B-454D-8A77-DEE5A6B7BA81}" type="presOf" srcId="{A0A280D6-C30A-432D-AA4F-454860C2DB36}" destId="{4C86BC1B-2FA1-43D4-99B0-B7B7F22E3CE6}" srcOrd="0" destOrd="0" presId="urn:microsoft.com/office/officeart/2005/8/layout/vProcess5"/>
    <dgm:cxn modelId="{68F5E989-A70B-4809-A25E-1B5ADD9FC063}" type="presOf" srcId="{DE40F798-FBCE-412B-B4F4-EAFDA9FFF429}" destId="{B9E51B15-0BA1-46F4-BE2B-714EF904B0C0}" srcOrd="1" destOrd="0" presId="urn:microsoft.com/office/officeart/2005/8/layout/vProcess5"/>
    <dgm:cxn modelId="{AD864852-6855-483B-9E50-DCCC47C0ED8F}" type="presOf" srcId="{A0A280D6-C30A-432D-AA4F-454860C2DB36}" destId="{1A8642E7-0153-4827-8A3A-F348E6663C80}" srcOrd="1" destOrd="0" presId="urn:microsoft.com/office/officeart/2005/8/layout/vProcess5"/>
    <dgm:cxn modelId="{FA6DB5EC-8F00-4AA5-9470-CD17FB11B622}" type="presParOf" srcId="{B47E02C4-F228-43C6-961D-59AFE02B185F}" destId="{31FB5F71-E896-4C6A-9BC8-4517005E8CB7}" srcOrd="0" destOrd="0" presId="urn:microsoft.com/office/officeart/2005/8/layout/vProcess5"/>
    <dgm:cxn modelId="{6DCE36E7-477F-49A5-9FF5-6BFE80B8D7B5}" type="presParOf" srcId="{B47E02C4-F228-43C6-961D-59AFE02B185F}" destId="{F05B2338-5297-4628-B669-A1FD7D503582}" srcOrd="1" destOrd="0" presId="urn:microsoft.com/office/officeart/2005/8/layout/vProcess5"/>
    <dgm:cxn modelId="{1B5C18D2-5AA7-407E-86C5-7715DFBEE129}" type="presParOf" srcId="{B47E02C4-F228-43C6-961D-59AFE02B185F}" destId="{4C86BC1B-2FA1-43D4-99B0-B7B7F22E3CE6}" srcOrd="2" destOrd="0" presId="urn:microsoft.com/office/officeart/2005/8/layout/vProcess5"/>
    <dgm:cxn modelId="{D689A0E4-F184-4C00-B597-DF620D9AD0AD}" type="presParOf" srcId="{B47E02C4-F228-43C6-961D-59AFE02B185F}" destId="{DB73C717-4A93-4EBF-8492-E5A60F48A1E3}" srcOrd="3" destOrd="0" presId="urn:microsoft.com/office/officeart/2005/8/layout/vProcess5"/>
    <dgm:cxn modelId="{1702C265-7992-453D-90E3-D2263DFB4B5A}" type="presParOf" srcId="{B47E02C4-F228-43C6-961D-59AFE02B185F}" destId="{ABEA669E-BDF6-49A1-ACB1-4E0A2E0ADF9C}" srcOrd="4" destOrd="0" presId="urn:microsoft.com/office/officeart/2005/8/layout/vProcess5"/>
    <dgm:cxn modelId="{AC61D91F-A5F3-4A71-8891-C592BA2A92E8}" type="presParOf" srcId="{B47E02C4-F228-43C6-961D-59AFE02B185F}" destId="{8FFE6314-0DA4-4585-8135-73F10251C96D}" srcOrd="5" destOrd="0" presId="urn:microsoft.com/office/officeart/2005/8/layout/vProcess5"/>
    <dgm:cxn modelId="{0197586F-416C-4A37-9F91-42CE09D5C673}" type="presParOf" srcId="{B47E02C4-F228-43C6-961D-59AFE02B185F}" destId="{7A48EE0D-76B2-4DDD-9020-6F63D23326D4}" srcOrd="6" destOrd="0" presId="urn:microsoft.com/office/officeart/2005/8/layout/vProcess5"/>
    <dgm:cxn modelId="{EB185ACA-0CD4-49A0-9D41-F5ED6808B2E4}" type="presParOf" srcId="{B47E02C4-F228-43C6-961D-59AFE02B185F}" destId="{1A8642E7-0153-4827-8A3A-F348E6663C80}" srcOrd="7" destOrd="0" presId="urn:microsoft.com/office/officeart/2005/8/layout/vProcess5"/>
    <dgm:cxn modelId="{2E8ADD5F-DA38-433B-8D81-CF90F84A5F50}" type="presParOf" srcId="{B47E02C4-F228-43C6-961D-59AFE02B185F}" destId="{B9E51B15-0BA1-46F4-BE2B-714EF904B0C0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44B9316-6719-4C31-A86A-FB36C105C26A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es-CO"/>
        </a:p>
      </dgm:t>
    </dgm:pt>
    <dgm:pt modelId="{0EBE9B3E-3DB6-44D3-9CC8-B21A3D367CFC}">
      <dgm:prSet phldrT="[Texto]" custT="1"/>
      <dgm:spPr/>
      <dgm:t>
        <a:bodyPr/>
        <a:lstStyle/>
        <a:p>
          <a:r>
            <a:rPr lang="es-CO" sz="2000" dirty="0"/>
            <a:t>Segmentar cliente</a:t>
          </a:r>
        </a:p>
      </dgm:t>
    </dgm:pt>
    <dgm:pt modelId="{F389CABA-28F6-4D41-A7DB-61D30966387D}" type="parTrans" cxnId="{191B5D88-7BEE-4ECF-8419-A26B21894638}">
      <dgm:prSet/>
      <dgm:spPr/>
      <dgm:t>
        <a:bodyPr/>
        <a:lstStyle/>
        <a:p>
          <a:endParaRPr lang="es-CO" sz="2800"/>
        </a:p>
      </dgm:t>
    </dgm:pt>
    <dgm:pt modelId="{EC8C1233-8506-48F2-B955-41A4778A41CF}" type="sibTrans" cxnId="{191B5D88-7BEE-4ECF-8419-A26B21894638}">
      <dgm:prSet/>
      <dgm:spPr/>
      <dgm:t>
        <a:bodyPr/>
        <a:lstStyle/>
        <a:p>
          <a:endParaRPr lang="es-CO" sz="2800"/>
        </a:p>
      </dgm:t>
    </dgm:pt>
    <dgm:pt modelId="{385AAE17-6508-4D2F-8E09-C9FB8E1A03E9}" type="asst">
      <dgm:prSet phldrT="[Texto]" custT="1"/>
      <dgm:spPr/>
      <dgm:t>
        <a:bodyPr/>
        <a:lstStyle/>
        <a:p>
          <a:r>
            <a:rPr lang="es-CO" sz="2000" dirty="0"/>
            <a:t>Necesidad</a:t>
          </a:r>
        </a:p>
      </dgm:t>
    </dgm:pt>
    <dgm:pt modelId="{A4F59186-2ECE-4726-B915-B61304592CFB}" type="parTrans" cxnId="{4310A4A2-58F1-4A72-8480-9AFA7248BED5}">
      <dgm:prSet/>
      <dgm:spPr/>
      <dgm:t>
        <a:bodyPr/>
        <a:lstStyle/>
        <a:p>
          <a:endParaRPr lang="es-CO" sz="2800"/>
        </a:p>
      </dgm:t>
    </dgm:pt>
    <dgm:pt modelId="{4B9A4B6C-BF71-4B3A-97F1-665E61CEE975}" type="sibTrans" cxnId="{4310A4A2-58F1-4A72-8480-9AFA7248BED5}">
      <dgm:prSet/>
      <dgm:spPr/>
      <dgm:t>
        <a:bodyPr/>
        <a:lstStyle/>
        <a:p>
          <a:endParaRPr lang="es-CO" sz="2800"/>
        </a:p>
      </dgm:t>
    </dgm:pt>
    <dgm:pt modelId="{47EE7E7C-EB09-4E7B-AE25-EB69EF8AC297}">
      <dgm:prSet phldrT="[Texto]" custT="1"/>
      <dgm:spPr/>
      <dgm:t>
        <a:bodyPr/>
        <a:lstStyle/>
        <a:p>
          <a:r>
            <a:rPr lang="es-CO" sz="2000" dirty="0"/>
            <a:t>Geográfica</a:t>
          </a:r>
        </a:p>
      </dgm:t>
    </dgm:pt>
    <dgm:pt modelId="{0389EB92-9BD8-4237-8995-BAB0D2CB3FF3}" type="parTrans" cxnId="{6E947C99-0103-4854-B6CA-361D260E40A5}">
      <dgm:prSet/>
      <dgm:spPr/>
      <dgm:t>
        <a:bodyPr/>
        <a:lstStyle/>
        <a:p>
          <a:endParaRPr lang="es-CO" sz="2800"/>
        </a:p>
      </dgm:t>
    </dgm:pt>
    <dgm:pt modelId="{34D2E84D-457B-43C6-AF40-31278E00B012}" type="sibTrans" cxnId="{6E947C99-0103-4854-B6CA-361D260E40A5}">
      <dgm:prSet/>
      <dgm:spPr/>
      <dgm:t>
        <a:bodyPr/>
        <a:lstStyle/>
        <a:p>
          <a:endParaRPr lang="es-CO" sz="2800"/>
        </a:p>
      </dgm:t>
    </dgm:pt>
    <dgm:pt modelId="{698B8B37-A537-46EF-A357-A3D7869F3180}">
      <dgm:prSet phldrT="[Texto]" custT="1"/>
      <dgm:spPr/>
      <dgm:t>
        <a:bodyPr/>
        <a:lstStyle/>
        <a:p>
          <a:r>
            <a:rPr lang="es-CO" sz="2000" dirty="0"/>
            <a:t>Demográfica</a:t>
          </a:r>
        </a:p>
      </dgm:t>
    </dgm:pt>
    <dgm:pt modelId="{3A0092BD-E0A7-47B1-AE5A-FDF8297BCD1C}" type="parTrans" cxnId="{18015CBD-5902-41C3-BCA4-9123E1F9B6AC}">
      <dgm:prSet/>
      <dgm:spPr/>
      <dgm:t>
        <a:bodyPr/>
        <a:lstStyle/>
        <a:p>
          <a:endParaRPr lang="es-CO" sz="2800"/>
        </a:p>
      </dgm:t>
    </dgm:pt>
    <dgm:pt modelId="{55C6ACC3-C7C9-4D89-AD13-AA8E94941813}" type="sibTrans" cxnId="{18015CBD-5902-41C3-BCA4-9123E1F9B6AC}">
      <dgm:prSet/>
      <dgm:spPr/>
      <dgm:t>
        <a:bodyPr/>
        <a:lstStyle/>
        <a:p>
          <a:endParaRPr lang="es-CO" sz="2800"/>
        </a:p>
      </dgm:t>
    </dgm:pt>
    <dgm:pt modelId="{6B5484ED-05BD-4A27-A491-2BC13AE9727E}">
      <dgm:prSet phldrT="[Texto]" custT="1"/>
      <dgm:spPr/>
      <dgm:t>
        <a:bodyPr/>
        <a:lstStyle/>
        <a:p>
          <a:r>
            <a:rPr lang="es-CO" sz="2000" dirty="0"/>
            <a:t>Psicográfica</a:t>
          </a:r>
        </a:p>
      </dgm:t>
    </dgm:pt>
    <dgm:pt modelId="{6FFA03D3-1146-4250-9423-A7DC185CAA84}" type="parTrans" cxnId="{A0C4F1CA-CA6C-4132-A5BA-3080F079C00C}">
      <dgm:prSet/>
      <dgm:spPr/>
      <dgm:t>
        <a:bodyPr/>
        <a:lstStyle/>
        <a:p>
          <a:endParaRPr lang="es-CO" sz="2800"/>
        </a:p>
      </dgm:t>
    </dgm:pt>
    <dgm:pt modelId="{F4DDE76C-FCB2-4A49-9FD3-463D0A4D6369}" type="sibTrans" cxnId="{A0C4F1CA-CA6C-4132-A5BA-3080F079C00C}">
      <dgm:prSet/>
      <dgm:spPr/>
      <dgm:t>
        <a:bodyPr/>
        <a:lstStyle/>
        <a:p>
          <a:endParaRPr lang="es-CO" sz="2800"/>
        </a:p>
      </dgm:t>
    </dgm:pt>
    <dgm:pt modelId="{F7DDE648-4AC2-4E93-9133-B2FF773CD0D8}">
      <dgm:prSet phldrT="[Texto]" custT="1"/>
      <dgm:spPr/>
      <dgm:t>
        <a:bodyPr/>
        <a:lstStyle/>
        <a:p>
          <a:r>
            <a:rPr lang="es-CO" sz="2000" dirty="0"/>
            <a:t>Comportamiento</a:t>
          </a:r>
        </a:p>
      </dgm:t>
    </dgm:pt>
    <dgm:pt modelId="{785EBCED-C049-4E06-B5DE-5FA01D2DFC69}" type="parTrans" cxnId="{C220DE83-81E8-4965-BD49-88637BA7D104}">
      <dgm:prSet/>
      <dgm:spPr/>
      <dgm:t>
        <a:bodyPr/>
        <a:lstStyle/>
        <a:p>
          <a:endParaRPr lang="es-CO" sz="2800"/>
        </a:p>
      </dgm:t>
    </dgm:pt>
    <dgm:pt modelId="{91B87CA2-0F35-4869-AA4A-3D5589FAB8E5}" type="sibTrans" cxnId="{C220DE83-81E8-4965-BD49-88637BA7D104}">
      <dgm:prSet/>
      <dgm:spPr/>
      <dgm:t>
        <a:bodyPr/>
        <a:lstStyle/>
        <a:p>
          <a:endParaRPr lang="es-CO" sz="2800"/>
        </a:p>
      </dgm:t>
    </dgm:pt>
    <dgm:pt modelId="{8092D47C-C0EB-4F17-966C-8F1BACE499DB}">
      <dgm:prSet phldrT="[Texto]" custT="1"/>
      <dgm:spPr/>
      <dgm:t>
        <a:bodyPr/>
        <a:lstStyle/>
        <a:p>
          <a:r>
            <a:rPr lang="es-CO" sz="2000" dirty="0"/>
            <a:t>Contextual</a:t>
          </a:r>
        </a:p>
      </dgm:t>
    </dgm:pt>
    <dgm:pt modelId="{C65E425B-4ADA-4C2A-B959-EBC19E5F2542}" type="parTrans" cxnId="{5ABA8636-97E2-4BD1-8DED-B904CD658FBB}">
      <dgm:prSet/>
      <dgm:spPr/>
      <dgm:t>
        <a:bodyPr/>
        <a:lstStyle/>
        <a:p>
          <a:endParaRPr lang="es-CO" sz="2800"/>
        </a:p>
      </dgm:t>
    </dgm:pt>
    <dgm:pt modelId="{B0A042C4-1EC3-45FB-AE40-666F0BB68974}" type="sibTrans" cxnId="{5ABA8636-97E2-4BD1-8DED-B904CD658FBB}">
      <dgm:prSet/>
      <dgm:spPr/>
      <dgm:t>
        <a:bodyPr/>
        <a:lstStyle/>
        <a:p>
          <a:endParaRPr lang="es-CO" sz="2800"/>
        </a:p>
      </dgm:t>
    </dgm:pt>
    <dgm:pt modelId="{527170F4-F84B-4AE0-B7F1-EE79718844D9}" type="pres">
      <dgm:prSet presAssocID="{744B9316-6719-4C31-A86A-FB36C105C26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CO"/>
        </a:p>
      </dgm:t>
    </dgm:pt>
    <dgm:pt modelId="{4F2108EA-F7BC-4D91-BF37-3B7E5FEF3240}" type="pres">
      <dgm:prSet presAssocID="{0EBE9B3E-3DB6-44D3-9CC8-B21A3D367CFC}" presName="hierRoot1" presStyleCnt="0">
        <dgm:presLayoutVars>
          <dgm:hierBranch val="init"/>
        </dgm:presLayoutVars>
      </dgm:prSet>
      <dgm:spPr/>
    </dgm:pt>
    <dgm:pt modelId="{F06E5151-E7AE-415F-8E14-AB15E15AFA3C}" type="pres">
      <dgm:prSet presAssocID="{0EBE9B3E-3DB6-44D3-9CC8-B21A3D367CFC}" presName="rootComposite1" presStyleCnt="0"/>
      <dgm:spPr/>
    </dgm:pt>
    <dgm:pt modelId="{D8BA209B-2F3A-43A2-ACCE-149DD37263B3}" type="pres">
      <dgm:prSet presAssocID="{0EBE9B3E-3DB6-44D3-9CC8-B21A3D367CFC}" presName="rootText1" presStyleLbl="node0" presStyleIdx="0" presStyleCnt="1" custScaleY="183532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1DCCD727-D061-4B7E-98EE-18A4E425DE74}" type="pres">
      <dgm:prSet presAssocID="{0EBE9B3E-3DB6-44D3-9CC8-B21A3D367CFC}" presName="rootConnector1" presStyleLbl="node1" presStyleIdx="0" presStyleCnt="0"/>
      <dgm:spPr/>
      <dgm:t>
        <a:bodyPr/>
        <a:lstStyle/>
        <a:p>
          <a:endParaRPr lang="es-CO"/>
        </a:p>
      </dgm:t>
    </dgm:pt>
    <dgm:pt modelId="{09095D70-2AF9-4DC5-AFB2-DE6E5F5C9A8F}" type="pres">
      <dgm:prSet presAssocID="{0EBE9B3E-3DB6-44D3-9CC8-B21A3D367CFC}" presName="hierChild2" presStyleCnt="0"/>
      <dgm:spPr/>
    </dgm:pt>
    <dgm:pt modelId="{53A2CBC0-6A4D-49E1-9836-ADB53D9B0512}" type="pres">
      <dgm:prSet presAssocID="{0389EB92-9BD8-4237-8995-BAB0D2CB3FF3}" presName="Name64" presStyleLbl="parChTrans1D2" presStyleIdx="0" presStyleCnt="6"/>
      <dgm:spPr/>
      <dgm:t>
        <a:bodyPr/>
        <a:lstStyle/>
        <a:p>
          <a:endParaRPr lang="es-CO"/>
        </a:p>
      </dgm:t>
    </dgm:pt>
    <dgm:pt modelId="{994B11F4-6CDE-4B82-8BA1-3AC03124E7C3}" type="pres">
      <dgm:prSet presAssocID="{47EE7E7C-EB09-4E7B-AE25-EB69EF8AC297}" presName="hierRoot2" presStyleCnt="0">
        <dgm:presLayoutVars>
          <dgm:hierBranch val="init"/>
        </dgm:presLayoutVars>
      </dgm:prSet>
      <dgm:spPr/>
    </dgm:pt>
    <dgm:pt modelId="{777CF0E1-AC94-4F1C-AF5C-D961500E7ADB}" type="pres">
      <dgm:prSet presAssocID="{47EE7E7C-EB09-4E7B-AE25-EB69EF8AC297}" presName="rootComposite" presStyleCnt="0"/>
      <dgm:spPr/>
    </dgm:pt>
    <dgm:pt modelId="{EB7650AD-94B2-43B6-BD9C-1BCF9E12BC69}" type="pres">
      <dgm:prSet presAssocID="{47EE7E7C-EB09-4E7B-AE25-EB69EF8AC297}" presName="rootText" presStyleLbl="node2" presStyleIdx="0" presStyleCnt="5" custScaleX="210057" custLinFactNeighborX="1575" custLinFactNeighborY="-2012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D09CE1B1-A306-4329-AA9B-7823126FE2DB}" type="pres">
      <dgm:prSet presAssocID="{47EE7E7C-EB09-4E7B-AE25-EB69EF8AC297}" presName="rootConnector" presStyleLbl="node2" presStyleIdx="0" presStyleCnt="5"/>
      <dgm:spPr/>
      <dgm:t>
        <a:bodyPr/>
        <a:lstStyle/>
        <a:p>
          <a:endParaRPr lang="es-CO"/>
        </a:p>
      </dgm:t>
    </dgm:pt>
    <dgm:pt modelId="{849D9147-4C15-4FF5-8654-D5F3E569B12D}" type="pres">
      <dgm:prSet presAssocID="{47EE7E7C-EB09-4E7B-AE25-EB69EF8AC297}" presName="hierChild4" presStyleCnt="0"/>
      <dgm:spPr/>
    </dgm:pt>
    <dgm:pt modelId="{7AB6D2AF-2E47-40CF-B81E-4400295BFC48}" type="pres">
      <dgm:prSet presAssocID="{47EE7E7C-EB09-4E7B-AE25-EB69EF8AC297}" presName="hierChild5" presStyleCnt="0"/>
      <dgm:spPr/>
    </dgm:pt>
    <dgm:pt modelId="{F783F36E-E3C1-498A-9081-24E3952DBCDE}" type="pres">
      <dgm:prSet presAssocID="{3A0092BD-E0A7-47B1-AE5A-FDF8297BCD1C}" presName="Name64" presStyleLbl="parChTrans1D2" presStyleIdx="1" presStyleCnt="6"/>
      <dgm:spPr/>
      <dgm:t>
        <a:bodyPr/>
        <a:lstStyle/>
        <a:p>
          <a:endParaRPr lang="es-CO"/>
        </a:p>
      </dgm:t>
    </dgm:pt>
    <dgm:pt modelId="{BDC307FA-6EB3-4CEA-ABFF-C5FDF47569F5}" type="pres">
      <dgm:prSet presAssocID="{698B8B37-A537-46EF-A357-A3D7869F3180}" presName="hierRoot2" presStyleCnt="0">
        <dgm:presLayoutVars>
          <dgm:hierBranch val="init"/>
        </dgm:presLayoutVars>
      </dgm:prSet>
      <dgm:spPr/>
    </dgm:pt>
    <dgm:pt modelId="{B12A6871-00BA-4359-B54B-8F71F7C27545}" type="pres">
      <dgm:prSet presAssocID="{698B8B37-A537-46EF-A357-A3D7869F3180}" presName="rootComposite" presStyleCnt="0"/>
      <dgm:spPr/>
    </dgm:pt>
    <dgm:pt modelId="{8622C09D-126C-4743-A292-8BBE92098042}" type="pres">
      <dgm:prSet presAssocID="{698B8B37-A537-46EF-A357-A3D7869F3180}" presName="rootText" presStyleLbl="node2" presStyleIdx="1" presStyleCnt="5" custScaleX="212100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48EF0633-38AD-4309-84DE-77626F5706C5}" type="pres">
      <dgm:prSet presAssocID="{698B8B37-A537-46EF-A357-A3D7869F3180}" presName="rootConnector" presStyleLbl="node2" presStyleIdx="1" presStyleCnt="5"/>
      <dgm:spPr/>
      <dgm:t>
        <a:bodyPr/>
        <a:lstStyle/>
        <a:p>
          <a:endParaRPr lang="es-CO"/>
        </a:p>
      </dgm:t>
    </dgm:pt>
    <dgm:pt modelId="{5541F3B0-7A35-447F-B28C-1CFF73D4F532}" type="pres">
      <dgm:prSet presAssocID="{698B8B37-A537-46EF-A357-A3D7869F3180}" presName="hierChild4" presStyleCnt="0"/>
      <dgm:spPr/>
    </dgm:pt>
    <dgm:pt modelId="{3A47339A-435B-4491-AC53-528D947FF33B}" type="pres">
      <dgm:prSet presAssocID="{698B8B37-A537-46EF-A357-A3D7869F3180}" presName="hierChild5" presStyleCnt="0"/>
      <dgm:spPr/>
    </dgm:pt>
    <dgm:pt modelId="{0686C707-5FF9-4F8E-B56D-F026DA052B0B}" type="pres">
      <dgm:prSet presAssocID="{6FFA03D3-1146-4250-9423-A7DC185CAA84}" presName="Name64" presStyleLbl="parChTrans1D2" presStyleIdx="2" presStyleCnt="6"/>
      <dgm:spPr/>
      <dgm:t>
        <a:bodyPr/>
        <a:lstStyle/>
        <a:p>
          <a:endParaRPr lang="es-CO"/>
        </a:p>
      </dgm:t>
    </dgm:pt>
    <dgm:pt modelId="{BBF39412-E41F-4199-872F-E1E30A8693F3}" type="pres">
      <dgm:prSet presAssocID="{6B5484ED-05BD-4A27-A491-2BC13AE9727E}" presName="hierRoot2" presStyleCnt="0">
        <dgm:presLayoutVars>
          <dgm:hierBranch val="init"/>
        </dgm:presLayoutVars>
      </dgm:prSet>
      <dgm:spPr/>
    </dgm:pt>
    <dgm:pt modelId="{B1B14A1F-5383-44B7-902A-08F2CEFFF417}" type="pres">
      <dgm:prSet presAssocID="{6B5484ED-05BD-4A27-A491-2BC13AE9727E}" presName="rootComposite" presStyleCnt="0"/>
      <dgm:spPr/>
    </dgm:pt>
    <dgm:pt modelId="{EC8C5760-9D83-45F3-BD0E-316D391CD0D0}" type="pres">
      <dgm:prSet presAssocID="{6B5484ED-05BD-4A27-A491-2BC13AE9727E}" presName="rootText" presStyleLbl="node2" presStyleIdx="2" presStyleCnt="5" custScaleX="212057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9918B43D-090A-43A3-B53B-B3469C3CC4D1}" type="pres">
      <dgm:prSet presAssocID="{6B5484ED-05BD-4A27-A491-2BC13AE9727E}" presName="rootConnector" presStyleLbl="node2" presStyleIdx="2" presStyleCnt="5"/>
      <dgm:spPr/>
      <dgm:t>
        <a:bodyPr/>
        <a:lstStyle/>
        <a:p>
          <a:endParaRPr lang="es-CO"/>
        </a:p>
      </dgm:t>
    </dgm:pt>
    <dgm:pt modelId="{0214E6AB-45A3-4F53-8D29-59AC4FA074D0}" type="pres">
      <dgm:prSet presAssocID="{6B5484ED-05BD-4A27-A491-2BC13AE9727E}" presName="hierChild4" presStyleCnt="0"/>
      <dgm:spPr/>
    </dgm:pt>
    <dgm:pt modelId="{C3EEB8AC-9B00-4342-ACE4-05CD5EB3BF2A}" type="pres">
      <dgm:prSet presAssocID="{6B5484ED-05BD-4A27-A491-2BC13AE9727E}" presName="hierChild5" presStyleCnt="0"/>
      <dgm:spPr/>
    </dgm:pt>
    <dgm:pt modelId="{A00A8CFF-A832-47E6-B87E-D3ABA79B0372}" type="pres">
      <dgm:prSet presAssocID="{785EBCED-C049-4E06-B5DE-5FA01D2DFC69}" presName="Name64" presStyleLbl="parChTrans1D2" presStyleIdx="3" presStyleCnt="6"/>
      <dgm:spPr/>
      <dgm:t>
        <a:bodyPr/>
        <a:lstStyle/>
        <a:p>
          <a:endParaRPr lang="es-CO"/>
        </a:p>
      </dgm:t>
    </dgm:pt>
    <dgm:pt modelId="{16368ABA-6CC4-49D6-BD69-E136DB49A7F6}" type="pres">
      <dgm:prSet presAssocID="{F7DDE648-4AC2-4E93-9133-B2FF773CD0D8}" presName="hierRoot2" presStyleCnt="0">
        <dgm:presLayoutVars>
          <dgm:hierBranch val="init"/>
        </dgm:presLayoutVars>
      </dgm:prSet>
      <dgm:spPr/>
    </dgm:pt>
    <dgm:pt modelId="{4F95F515-2174-45EE-97F8-6A4908027C31}" type="pres">
      <dgm:prSet presAssocID="{F7DDE648-4AC2-4E93-9133-B2FF773CD0D8}" presName="rootComposite" presStyleCnt="0"/>
      <dgm:spPr/>
    </dgm:pt>
    <dgm:pt modelId="{FFA4E0E1-F3B3-4287-817E-F0A253C6582A}" type="pres">
      <dgm:prSet presAssocID="{F7DDE648-4AC2-4E93-9133-B2FF773CD0D8}" presName="rootText" presStyleLbl="node2" presStyleIdx="3" presStyleCnt="5" custScaleX="212057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46928881-03D3-4FDD-8306-D4ADCD8D27F1}" type="pres">
      <dgm:prSet presAssocID="{F7DDE648-4AC2-4E93-9133-B2FF773CD0D8}" presName="rootConnector" presStyleLbl="node2" presStyleIdx="3" presStyleCnt="5"/>
      <dgm:spPr/>
      <dgm:t>
        <a:bodyPr/>
        <a:lstStyle/>
        <a:p>
          <a:endParaRPr lang="es-CO"/>
        </a:p>
      </dgm:t>
    </dgm:pt>
    <dgm:pt modelId="{89F8A2CA-1E04-470F-9174-80B54ECF711E}" type="pres">
      <dgm:prSet presAssocID="{F7DDE648-4AC2-4E93-9133-B2FF773CD0D8}" presName="hierChild4" presStyleCnt="0"/>
      <dgm:spPr/>
    </dgm:pt>
    <dgm:pt modelId="{206046FB-CC2B-4E12-AF1D-A2D7BEFA5EE2}" type="pres">
      <dgm:prSet presAssocID="{F7DDE648-4AC2-4E93-9133-B2FF773CD0D8}" presName="hierChild5" presStyleCnt="0"/>
      <dgm:spPr/>
    </dgm:pt>
    <dgm:pt modelId="{E0D5D724-D2AA-4E2C-AA73-89B8B42826B7}" type="pres">
      <dgm:prSet presAssocID="{C65E425B-4ADA-4C2A-B959-EBC19E5F2542}" presName="Name64" presStyleLbl="parChTrans1D2" presStyleIdx="4" presStyleCnt="6"/>
      <dgm:spPr/>
      <dgm:t>
        <a:bodyPr/>
        <a:lstStyle/>
        <a:p>
          <a:endParaRPr lang="es-CO"/>
        </a:p>
      </dgm:t>
    </dgm:pt>
    <dgm:pt modelId="{B73EF432-5891-458F-9642-64066AC457F4}" type="pres">
      <dgm:prSet presAssocID="{8092D47C-C0EB-4F17-966C-8F1BACE499DB}" presName="hierRoot2" presStyleCnt="0">
        <dgm:presLayoutVars>
          <dgm:hierBranch val="init"/>
        </dgm:presLayoutVars>
      </dgm:prSet>
      <dgm:spPr/>
    </dgm:pt>
    <dgm:pt modelId="{B7EF28B9-ED99-432E-A7E9-A77031F217E9}" type="pres">
      <dgm:prSet presAssocID="{8092D47C-C0EB-4F17-966C-8F1BACE499DB}" presName="rootComposite" presStyleCnt="0"/>
      <dgm:spPr/>
    </dgm:pt>
    <dgm:pt modelId="{2B4745DB-1E4B-4DE4-85FB-ECC8825713B2}" type="pres">
      <dgm:prSet presAssocID="{8092D47C-C0EB-4F17-966C-8F1BACE499DB}" presName="rootText" presStyleLbl="node2" presStyleIdx="4" presStyleCnt="5" custScaleX="210143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15BE2AC5-9D67-4F1A-831B-95CA18BC5798}" type="pres">
      <dgm:prSet presAssocID="{8092D47C-C0EB-4F17-966C-8F1BACE499DB}" presName="rootConnector" presStyleLbl="node2" presStyleIdx="4" presStyleCnt="5"/>
      <dgm:spPr/>
      <dgm:t>
        <a:bodyPr/>
        <a:lstStyle/>
        <a:p>
          <a:endParaRPr lang="es-CO"/>
        </a:p>
      </dgm:t>
    </dgm:pt>
    <dgm:pt modelId="{F1D56C40-7039-402F-BC2B-3D9822D8ACBA}" type="pres">
      <dgm:prSet presAssocID="{8092D47C-C0EB-4F17-966C-8F1BACE499DB}" presName="hierChild4" presStyleCnt="0"/>
      <dgm:spPr/>
    </dgm:pt>
    <dgm:pt modelId="{146B2821-C13B-4A9C-87A2-E6B7F454106E}" type="pres">
      <dgm:prSet presAssocID="{8092D47C-C0EB-4F17-966C-8F1BACE499DB}" presName="hierChild5" presStyleCnt="0"/>
      <dgm:spPr/>
    </dgm:pt>
    <dgm:pt modelId="{BDDB693B-33EB-4577-BEDD-BC309BADEF42}" type="pres">
      <dgm:prSet presAssocID="{0EBE9B3E-3DB6-44D3-9CC8-B21A3D367CFC}" presName="hierChild3" presStyleCnt="0"/>
      <dgm:spPr/>
    </dgm:pt>
    <dgm:pt modelId="{EF58B92A-6BC8-4B32-9A70-DCF5B168190A}" type="pres">
      <dgm:prSet presAssocID="{A4F59186-2ECE-4726-B915-B61304592CFB}" presName="Name115" presStyleLbl="parChTrans1D2" presStyleIdx="5" presStyleCnt="6"/>
      <dgm:spPr/>
      <dgm:t>
        <a:bodyPr/>
        <a:lstStyle/>
        <a:p>
          <a:endParaRPr lang="es-CO"/>
        </a:p>
      </dgm:t>
    </dgm:pt>
    <dgm:pt modelId="{233FF5C2-49DE-4856-A2F1-74D218512898}" type="pres">
      <dgm:prSet presAssocID="{385AAE17-6508-4D2F-8E09-C9FB8E1A03E9}" presName="hierRoot3" presStyleCnt="0">
        <dgm:presLayoutVars>
          <dgm:hierBranch val="init"/>
        </dgm:presLayoutVars>
      </dgm:prSet>
      <dgm:spPr/>
    </dgm:pt>
    <dgm:pt modelId="{55B7CBE1-4182-4EB7-8D97-B83C356B2487}" type="pres">
      <dgm:prSet presAssocID="{385AAE17-6508-4D2F-8E09-C9FB8E1A03E9}" presName="rootComposite3" presStyleCnt="0"/>
      <dgm:spPr/>
    </dgm:pt>
    <dgm:pt modelId="{9E92D64B-7A6F-485A-B8CA-DA43C5391F6A}" type="pres">
      <dgm:prSet presAssocID="{385AAE17-6508-4D2F-8E09-C9FB8E1A03E9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31048AF0-EC49-4DB6-80D1-9EFC21FEEB65}" type="pres">
      <dgm:prSet presAssocID="{385AAE17-6508-4D2F-8E09-C9FB8E1A03E9}" presName="rootConnector3" presStyleLbl="asst1" presStyleIdx="0" presStyleCnt="1"/>
      <dgm:spPr/>
      <dgm:t>
        <a:bodyPr/>
        <a:lstStyle/>
        <a:p>
          <a:endParaRPr lang="es-CO"/>
        </a:p>
      </dgm:t>
    </dgm:pt>
    <dgm:pt modelId="{DB3111DC-8D61-4E3B-857B-9DC6415AEC5C}" type="pres">
      <dgm:prSet presAssocID="{385AAE17-6508-4D2F-8E09-C9FB8E1A03E9}" presName="hierChild6" presStyleCnt="0"/>
      <dgm:spPr/>
    </dgm:pt>
    <dgm:pt modelId="{6FF33477-7ABE-4D4D-8DE9-1B75DFC6613D}" type="pres">
      <dgm:prSet presAssocID="{385AAE17-6508-4D2F-8E09-C9FB8E1A03E9}" presName="hierChild7" presStyleCnt="0"/>
      <dgm:spPr/>
    </dgm:pt>
  </dgm:ptLst>
  <dgm:cxnLst>
    <dgm:cxn modelId="{2241DE8A-6F5D-44E2-A0E3-E411328DE903}" type="presOf" srcId="{6B5484ED-05BD-4A27-A491-2BC13AE9727E}" destId="{9918B43D-090A-43A3-B53B-B3469C3CC4D1}" srcOrd="1" destOrd="0" presId="urn:microsoft.com/office/officeart/2009/3/layout/HorizontalOrganizationChart"/>
    <dgm:cxn modelId="{6EA98D92-8206-4D19-859B-598F6705988D}" type="presOf" srcId="{8092D47C-C0EB-4F17-966C-8F1BACE499DB}" destId="{15BE2AC5-9D67-4F1A-831B-95CA18BC5798}" srcOrd="1" destOrd="0" presId="urn:microsoft.com/office/officeart/2009/3/layout/HorizontalOrganizationChart"/>
    <dgm:cxn modelId="{E28DA8B5-7981-4012-B813-D01C88732443}" type="presOf" srcId="{8092D47C-C0EB-4F17-966C-8F1BACE499DB}" destId="{2B4745DB-1E4B-4DE4-85FB-ECC8825713B2}" srcOrd="0" destOrd="0" presId="urn:microsoft.com/office/officeart/2009/3/layout/HorizontalOrganizationChart"/>
    <dgm:cxn modelId="{F4A8FDC6-B3A3-48A1-964B-43F22CF35673}" type="presOf" srcId="{6FFA03D3-1146-4250-9423-A7DC185CAA84}" destId="{0686C707-5FF9-4F8E-B56D-F026DA052B0B}" srcOrd="0" destOrd="0" presId="urn:microsoft.com/office/officeart/2009/3/layout/HorizontalOrganizationChart"/>
    <dgm:cxn modelId="{480C6862-CA6F-4D02-BE7B-C19F6A9134A7}" type="presOf" srcId="{F7DDE648-4AC2-4E93-9133-B2FF773CD0D8}" destId="{FFA4E0E1-F3B3-4287-817E-F0A253C6582A}" srcOrd="0" destOrd="0" presId="urn:microsoft.com/office/officeart/2009/3/layout/HorizontalOrganizationChart"/>
    <dgm:cxn modelId="{191B5D88-7BEE-4ECF-8419-A26B21894638}" srcId="{744B9316-6719-4C31-A86A-FB36C105C26A}" destId="{0EBE9B3E-3DB6-44D3-9CC8-B21A3D367CFC}" srcOrd="0" destOrd="0" parTransId="{F389CABA-28F6-4D41-A7DB-61D30966387D}" sibTransId="{EC8C1233-8506-48F2-B955-41A4778A41CF}"/>
    <dgm:cxn modelId="{AB8571C9-F833-4F89-999C-121190F7EC65}" type="presOf" srcId="{698B8B37-A537-46EF-A357-A3D7869F3180}" destId="{48EF0633-38AD-4309-84DE-77626F5706C5}" srcOrd="1" destOrd="0" presId="urn:microsoft.com/office/officeart/2009/3/layout/HorizontalOrganizationChart"/>
    <dgm:cxn modelId="{4310A4A2-58F1-4A72-8480-9AFA7248BED5}" srcId="{0EBE9B3E-3DB6-44D3-9CC8-B21A3D367CFC}" destId="{385AAE17-6508-4D2F-8E09-C9FB8E1A03E9}" srcOrd="0" destOrd="0" parTransId="{A4F59186-2ECE-4726-B915-B61304592CFB}" sibTransId="{4B9A4B6C-BF71-4B3A-97F1-665E61CEE975}"/>
    <dgm:cxn modelId="{18015CBD-5902-41C3-BCA4-9123E1F9B6AC}" srcId="{0EBE9B3E-3DB6-44D3-9CC8-B21A3D367CFC}" destId="{698B8B37-A537-46EF-A357-A3D7869F3180}" srcOrd="2" destOrd="0" parTransId="{3A0092BD-E0A7-47B1-AE5A-FDF8297BCD1C}" sibTransId="{55C6ACC3-C7C9-4D89-AD13-AA8E94941813}"/>
    <dgm:cxn modelId="{6E947C99-0103-4854-B6CA-361D260E40A5}" srcId="{0EBE9B3E-3DB6-44D3-9CC8-B21A3D367CFC}" destId="{47EE7E7C-EB09-4E7B-AE25-EB69EF8AC297}" srcOrd="1" destOrd="0" parTransId="{0389EB92-9BD8-4237-8995-BAB0D2CB3FF3}" sibTransId="{34D2E84D-457B-43C6-AF40-31278E00B012}"/>
    <dgm:cxn modelId="{4C563BDF-565D-4D23-AEF3-81189CC889CE}" type="presOf" srcId="{385AAE17-6508-4D2F-8E09-C9FB8E1A03E9}" destId="{9E92D64B-7A6F-485A-B8CA-DA43C5391F6A}" srcOrd="0" destOrd="0" presId="urn:microsoft.com/office/officeart/2009/3/layout/HorizontalOrganizationChart"/>
    <dgm:cxn modelId="{F169CFCF-1E4C-4D1F-8FFA-95BE72C3019B}" type="presOf" srcId="{0EBE9B3E-3DB6-44D3-9CC8-B21A3D367CFC}" destId="{1DCCD727-D061-4B7E-98EE-18A4E425DE74}" srcOrd="1" destOrd="0" presId="urn:microsoft.com/office/officeart/2009/3/layout/HorizontalOrganizationChart"/>
    <dgm:cxn modelId="{51E3E055-7ED9-411C-8E85-7C8D994C6313}" type="presOf" srcId="{A4F59186-2ECE-4726-B915-B61304592CFB}" destId="{EF58B92A-6BC8-4B32-9A70-DCF5B168190A}" srcOrd="0" destOrd="0" presId="urn:microsoft.com/office/officeart/2009/3/layout/HorizontalOrganizationChart"/>
    <dgm:cxn modelId="{4F682AC8-0EC7-4C64-9603-71413AF39449}" type="presOf" srcId="{0389EB92-9BD8-4237-8995-BAB0D2CB3FF3}" destId="{53A2CBC0-6A4D-49E1-9836-ADB53D9B0512}" srcOrd="0" destOrd="0" presId="urn:microsoft.com/office/officeart/2009/3/layout/HorizontalOrganizationChart"/>
    <dgm:cxn modelId="{EBFD1250-968D-46C0-87CD-D9B1DDC4DA9C}" type="presOf" srcId="{698B8B37-A537-46EF-A357-A3D7869F3180}" destId="{8622C09D-126C-4743-A292-8BBE92098042}" srcOrd="0" destOrd="0" presId="urn:microsoft.com/office/officeart/2009/3/layout/HorizontalOrganizationChart"/>
    <dgm:cxn modelId="{12C85538-621D-4C0B-9735-364F14C1219C}" type="presOf" srcId="{47EE7E7C-EB09-4E7B-AE25-EB69EF8AC297}" destId="{EB7650AD-94B2-43B6-BD9C-1BCF9E12BC69}" srcOrd="0" destOrd="0" presId="urn:microsoft.com/office/officeart/2009/3/layout/HorizontalOrganizationChart"/>
    <dgm:cxn modelId="{5ABA8636-97E2-4BD1-8DED-B904CD658FBB}" srcId="{0EBE9B3E-3DB6-44D3-9CC8-B21A3D367CFC}" destId="{8092D47C-C0EB-4F17-966C-8F1BACE499DB}" srcOrd="5" destOrd="0" parTransId="{C65E425B-4ADA-4C2A-B959-EBC19E5F2542}" sibTransId="{B0A042C4-1EC3-45FB-AE40-666F0BB68974}"/>
    <dgm:cxn modelId="{96FC023E-3F0E-4E72-9194-E0F83932D719}" type="presOf" srcId="{6B5484ED-05BD-4A27-A491-2BC13AE9727E}" destId="{EC8C5760-9D83-45F3-BD0E-316D391CD0D0}" srcOrd="0" destOrd="0" presId="urn:microsoft.com/office/officeart/2009/3/layout/HorizontalOrganizationChart"/>
    <dgm:cxn modelId="{A0C4F1CA-CA6C-4132-A5BA-3080F079C00C}" srcId="{0EBE9B3E-3DB6-44D3-9CC8-B21A3D367CFC}" destId="{6B5484ED-05BD-4A27-A491-2BC13AE9727E}" srcOrd="3" destOrd="0" parTransId="{6FFA03D3-1146-4250-9423-A7DC185CAA84}" sibTransId="{F4DDE76C-FCB2-4A49-9FD3-463D0A4D6369}"/>
    <dgm:cxn modelId="{765715A8-52FD-484D-B401-81879660EFBA}" type="presOf" srcId="{47EE7E7C-EB09-4E7B-AE25-EB69EF8AC297}" destId="{D09CE1B1-A306-4329-AA9B-7823126FE2DB}" srcOrd="1" destOrd="0" presId="urn:microsoft.com/office/officeart/2009/3/layout/HorizontalOrganizationChart"/>
    <dgm:cxn modelId="{740A7866-9435-4652-9049-F20B403988F1}" type="presOf" srcId="{C65E425B-4ADA-4C2A-B959-EBC19E5F2542}" destId="{E0D5D724-D2AA-4E2C-AA73-89B8B42826B7}" srcOrd="0" destOrd="0" presId="urn:microsoft.com/office/officeart/2009/3/layout/HorizontalOrganizationChart"/>
    <dgm:cxn modelId="{C220DE83-81E8-4965-BD49-88637BA7D104}" srcId="{0EBE9B3E-3DB6-44D3-9CC8-B21A3D367CFC}" destId="{F7DDE648-4AC2-4E93-9133-B2FF773CD0D8}" srcOrd="4" destOrd="0" parTransId="{785EBCED-C049-4E06-B5DE-5FA01D2DFC69}" sibTransId="{91B87CA2-0F35-4869-AA4A-3D5589FAB8E5}"/>
    <dgm:cxn modelId="{CD1DC495-7EB5-4774-837F-556962CD60C9}" type="presOf" srcId="{744B9316-6719-4C31-A86A-FB36C105C26A}" destId="{527170F4-F84B-4AE0-B7F1-EE79718844D9}" srcOrd="0" destOrd="0" presId="urn:microsoft.com/office/officeart/2009/3/layout/HorizontalOrganizationChart"/>
    <dgm:cxn modelId="{079BD3B6-A94F-44FE-A14E-C16E9A4AE376}" type="presOf" srcId="{0EBE9B3E-3DB6-44D3-9CC8-B21A3D367CFC}" destId="{D8BA209B-2F3A-43A2-ACCE-149DD37263B3}" srcOrd="0" destOrd="0" presId="urn:microsoft.com/office/officeart/2009/3/layout/HorizontalOrganizationChart"/>
    <dgm:cxn modelId="{FCB0DF7E-DE6D-49BF-B9A5-FC92E225A731}" type="presOf" srcId="{785EBCED-C049-4E06-B5DE-5FA01D2DFC69}" destId="{A00A8CFF-A832-47E6-B87E-D3ABA79B0372}" srcOrd="0" destOrd="0" presId="urn:microsoft.com/office/officeart/2009/3/layout/HorizontalOrganizationChart"/>
    <dgm:cxn modelId="{C9CC6FA7-2327-468B-8C51-74686943DC28}" type="presOf" srcId="{385AAE17-6508-4D2F-8E09-C9FB8E1A03E9}" destId="{31048AF0-EC49-4DB6-80D1-9EFC21FEEB65}" srcOrd="1" destOrd="0" presId="urn:microsoft.com/office/officeart/2009/3/layout/HorizontalOrganizationChart"/>
    <dgm:cxn modelId="{E0CABCC8-1B9B-4A54-AE3B-293787B17749}" type="presOf" srcId="{F7DDE648-4AC2-4E93-9133-B2FF773CD0D8}" destId="{46928881-03D3-4FDD-8306-D4ADCD8D27F1}" srcOrd="1" destOrd="0" presId="urn:microsoft.com/office/officeart/2009/3/layout/HorizontalOrganizationChart"/>
    <dgm:cxn modelId="{7F8BC4F0-F491-4B72-8EC1-6600177F5694}" type="presOf" srcId="{3A0092BD-E0A7-47B1-AE5A-FDF8297BCD1C}" destId="{F783F36E-E3C1-498A-9081-24E3952DBCDE}" srcOrd="0" destOrd="0" presId="urn:microsoft.com/office/officeart/2009/3/layout/HorizontalOrganizationChart"/>
    <dgm:cxn modelId="{3013FD55-6471-4DF9-B424-687575FD67E5}" type="presParOf" srcId="{527170F4-F84B-4AE0-B7F1-EE79718844D9}" destId="{4F2108EA-F7BC-4D91-BF37-3B7E5FEF3240}" srcOrd="0" destOrd="0" presId="urn:microsoft.com/office/officeart/2009/3/layout/HorizontalOrganizationChart"/>
    <dgm:cxn modelId="{F459B537-A67C-4734-B188-8F6284398F86}" type="presParOf" srcId="{4F2108EA-F7BC-4D91-BF37-3B7E5FEF3240}" destId="{F06E5151-E7AE-415F-8E14-AB15E15AFA3C}" srcOrd="0" destOrd="0" presId="urn:microsoft.com/office/officeart/2009/3/layout/HorizontalOrganizationChart"/>
    <dgm:cxn modelId="{1342C73B-065C-49A3-A98A-A4C67DF2027D}" type="presParOf" srcId="{F06E5151-E7AE-415F-8E14-AB15E15AFA3C}" destId="{D8BA209B-2F3A-43A2-ACCE-149DD37263B3}" srcOrd="0" destOrd="0" presId="urn:microsoft.com/office/officeart/2009/3/layout/HorizontalOrganizationChart"/>
    <dgm:cxn modelId="{FF8C3F75-94CB-48B6-BF6B-9737D791744D}" type="presParOf" srcId="{F06E5151-E7AE-415F-8E14-AB15E15AFA3C}" destId="{1DCCD727-D061-4B7E-98EE-18A4E425DE74}" srcOrd="1" destOrd="0" presId="urn:microsoft.com/office/officeart/2009/3/layout/HorizontalOrganizationChart"/>
    <dgm:cxn modelId="{93F0196A-76BA-4D5B-B76F-91B9C956F59F}" type="presParOf" srcId="{4F2108EA-F7BC-4D91-BF37-3B7E5FEF3240}" destId="{09095D70-2AF9-4DC5-AFB2-DE6E5F5C9A8F}" srcOrd="1" destOrd="0" presId="urn:microsoft.com/office/officeart/2009/3/layout/HorizontalOrganizationChart"/>
    <dgm:cxn modelId="{9B9ABDCC-8686-4D8F-8716-1194D3D2E8CC}" type="presParOf" srcId="{09095D70-2AF9-4DC5-AFB2-DE6E5F5C9A8F}" destId="{53A2CBC0-6A4D-49E1-9836-ADB53D9B0512}" srcOrd="0" destOrd="0" presId="urn:microsoft.com/office/officeart/2009/3/layout/HorizontalOrganizationChart"/>
    <dgm:cxn modelId="{5088BCD9-F3AA-4B07-AE7B-C22F86C67C59}" type="presParOf" srcId="{09095D70-2AF9-4DC5-AFB2-DE6E5F5C9A8F}" destId="{994B11F4-6CDE-4B82-8BA1-3AC03124E7C3}" srcOrd="1" destOrd="0" presId="urn:microsoft.com/office/officeart/2009/3/layout/HorizontalOrganizationChart"/>
    <dgm:cxn modelId="{C8627284-42E8-4630-BCF7-195BA163909D}" type="presParOf" srcId="{994B11F4-6CDE-4B82-8BA1-3AC03124E7C3}" destId="{777CF0E1-AC94-4F1C-AF5C-D961500E7ADB}" srcOrd="0" destOrd="0" presId="urn:microsoft.com/office/officeart/2009/3/layout/HorizontalOrganizationChart"/>
    <dgm:cxn modelId="{FCFFB77B-0096-419E-ABF2-5C7C2B249CD4}" type="presParOf" srcId="{777CF0E1-AC94-4F1C-AF5C-D961500E7ADB}" destId="{EB7650AD-94B2-43B6-BD9C-1BCF9E12BC69}" srcOrd="0" destOrd="0" presId="urn:microsoft.com/office/officeart/2009/3/layout/HorizontalOrganizationChart"/>
    <dgm:cxn modelId="{3E98C539-B0F6-4361-B4CA-41D486623870}" type="presParOf" srcId="{777CF0E1-AC94-4F1C-AF5C-D961500E7ADB}" destId="{D09CE1B1-A306-4329-AA9B-7823126FE2DB}" srcOrd="1" destOrd="0" presId="urn:microsoft.com/office/officeart/2009/3/layout/HorizontalOrganizationChart"/>
    <dgm:cxn modelId="{B6E24769-0DBB-4D74-A24F-515A28372381}" type="presParOf" srcId="{994B11F4-6CDE-4B82-8BA1-3AC03124E7C3}" destId="{849D9147-4C15-4FF5-8654-D5F3E569B12D}" srcOrd="1" destOrd="0" presId="urn:microsoft.com/office/officeart/2009/3/layout/HorizontalOrganizationChart"/>
    <dgm:cxn modelId="{8118C725-2D1F-4AED-8B78-3E31F2A98A77}" type="presParOf" srcId="{994B11F4-6CDE-4B82-8BA1-3AC03124E7C3}" destId="{7AB6D2AF-2E47-40CF-B81E-4400295BFC48}" srcOrd="2" destOrd="0" presId="urn:microsoft.com/office/officeart/2009/3/layout/HorizontalOrganizationChart"/>
    <dgm:cxn modelId="{E22B50FD-09D1-4C7C-86F1-7A19800952EC}" type="presParOf" srcId="{09095D70-2AF9-4DC5-AFB2-DE6E5F5C9A8F}" destId="{F783F36E-E3C1-498A-9081-24E3952DBCDE}" srcOrd="2" destOrd="0" presId="urn:microsoft.com/office/officeart/2009/3/layout/HorizontalOrganizationChart"/>
    <dgm:cxn modelId="{1F18D770-2198-42B1-A74F-BF23D766137C}" type="presParOf" srcId="{09095D70-2AF9-4DC5-AFB2-DE6E5F5C9A8F}" destId="{BDC307FA-6EB3-4CEA-ABFF-C5FDF47569F5}" srcOrd="3" destOrd="0" presId="urn:microsoft.com/office/officeart/2009/3/layout/HorizontalOrganizationChart"/>
    <dgm:cxn modelId="{8A369622-15E4-4F0E-A207-4C84560FD669}" type="presParOf" srcId="{BDC307FA-6EB3-4CEA-ABFF-C5FDF47569F5}" destId="{B12A6871-00BA-4359-B54B-8F71F7C27545}" srcOrd="0" destOrd="0" presId="urn:microsoft.com/office/officeart/2009/3/layout/HorizontalOrganizationChart"/>
    <dgm:cxn modelId="{037958A9-4D53-4A70-BB90-97E2C9D01C1A}" type="presParOf" srcId="{B12A6871-00BA-4359-B54B-8F71F7C27545}" destId="{8622C09D-126C-4743-A292-8BBE92098042}" srcOrd="0" destOrd="0" presId="urn:microsoft.com/office/officeart/2009/3/layout/HorizontalOrganizationChart"/>
    <dgm:cxn modelId="{45489F20-2E11-4730-AF96-B54BC9620627}" type="presParOf" srcId="{B12A6871-00BA-4359-B54B-8F71F7C27545}" destId="{48EF0633-38AD-4309-84DE-77626F5706C5}" srcOrd="1" destOrd="0" presId="urn:microsoft.com/office/officeart/2009/3/layout/HorizontalOrganizationChart"/>
    <dgm:cxn modelId="{A5F78EB3-F077-4502-870F-9A299E63D546}" type="presParOf" srcId="{BDC307FA-6EB3-4CEA-ABFF-C5FDF47569F5}" destId="{5541F3B0-7A35-447F-B28C-1CFF73D4F532}" srcOrd="1" destOrd="0" presId="urn:microsoft.com/office/officeart/2009/3/layout/HorizontalOrganizationChart"/>
    <dgm:cxn modelId="{18D0C8B5-77DD-40F8-B483-6E30A40A17C6}" type="presParOf" srcId="{BDC307FA-6EB3-4CEA-ABFF-C5FDF47569F5}" destId="{3A47339A-435B-4491-AC53-528D947FF33B}" srcOrd="2" destOrd="0" presId="urn:microsoft.com/office/officeart/2009/3/layout/HorizontalOrganizationChart"/>
    <dgm:cxn modelId="{A822CE65-AFCD-4EFC-ADFB-61BBC4698A1A}" type="presParOf" srcId="{09095D70-2AF9-4DC5-AFB2-DE6E5F5C9A8F}" destId="{0686C707-5FF9-4F8E-B56D-F026DA052B0B}" srcOrd="4" destOrd="0" presId="urn:microsoft.com/office/officeart/2009/3/layout/HorizontalOrganizationChart"/>
    <dgm:cxn modelId="{E0D9CBC5-4540-4DF5-A333-5886F2AF19EF}" type="presParOf" srcId="{09095D70-2AF9-4DC5-AFB2-DE6E5F5C9A8F}" destId="{BBF39412-E41F-4199-872F-E1E30A8693F3}" srcOrd="5" destOrd="0" presId="urn:microsoft.com/office/officeart/2009/3/layout/HorizontalOrganizationChart"/>
    <dgm:cxn modelId="{474111FD-339F-4CA3-BFA1-EF61C2282059}" type="presParOf" srcId="{BBF39412-E41F-4199-872F-E1E30A8693F3}" destId="{B1B14A1F-5383-44B7-902A-08F2CEFFF417}" srcOrd="0" destOrd="0" presId="urn:microsoft.com/office/officeart/2009/3/layout/HorizontalOrganizationChart"/>
    <dgm:cxn modelId="{FAFBE70C-3FA7-4C57-959F-440AB9364577}" type="presParOf" srcId="{B1B14A1F-5383-44B7-902A-08F2CEFFF417}" destId="{EC8C5760-9D83-45F3-BD0E-316D391CD0D0}" srcOrd="0" destOrd="0" presId="urn:microsoft.com/office/officeart/2009/3/layout/HorizontalOrganizationChart"/>
    <dgm:cxn modelId="{E22547EE-74D8-4E51-8A1E-1FB53EB7A82A}" type="presParOf" srcId="{B1B14A1F-5383-44B7-902A-08F2CEFFF417}" destId="{9918B43D-090A-43A3-B53B-B3469C3CC4D1}" srcOrd="1" destOrd="0" presId="urn:microsoft.com/office/officeart/2009/3/layout/HorizontalOrganizationChart"/>
    <dgm:cxn modelId="{5669557B-8E60-4348-BEE1-3AC3255FD633}" type="presParOf" srcId="{BBF39412-E41F-4199-872F-E1E30A8693F3}" destId="{0214E6AB-45A3-4F53-8D29-59AC4FA074D0}" srcOrd="1" destOrd="0" presId="urn:microsoft.com/office/officeart/2009/3/layout/HorizontalOrganizationChart"/>
    <dgm:cxn modelId="{980EA94E-C312-41EE-A614-E09FF83E50DC}" type="presParOf" srcId="{BBF39412-E41F-4199-872F-E1E30A8693F3}" destId="{C3EEB8AC-9B00-4342-ACE4-05CD5EB3BF2A}" srcOrd="2" destOrd="0" presId="urn:microsoft.com/office/officeart/2009/3/layout/HorizontalOrganizationChart"/>
    <dgm:cxn modelId="{D531B86F-C289-4991-A4F9-7B4BDE6D8197}" type="presParOf" srcId="{09095D70-2AF9-4DC5-AFB2-DE6E5F5C9A8F}" destId="{A00A8CFF-A832-47E6-B87E-D3ABA79B0372}" srcOrd="6" destOrd="0" presId="urn:microsoft.com/office/officeart/2009/3/layout/HorizontalOrganizationChart"/>
    <dgm:cxn modelId="{F06BADDA-41AB-44BE-A05A-CAC69A603ED6}" type="presParOf" srcId="{09095D70-2AF9-4DC5-AFB2-DE6E5F5C9A8F}" destId="{16368ABA-6CC4-49D6-BD69-E136DB49A7F6}" srcOrd="7" destOrd="0" presId="urn:microsoft.com/office/officeart/2009/3/layout/HorizontalOrganizationChart"/>
    <dgm:cxn modelId="{1101B8BD-C678-4BE9-B8D9-1F88E2BE7794}" type="presParOf" srcId="{16368ABA-6CC4-49D6-BD69-E136DB49A7F6}" destId="{4F95F515-2174-45EE-97F8-6A4908027C31}" srcOrd="0" destOrd="0" presId="urn:microsoft.com/office/officeart/2009/3/layout/HorizontalOrganizationChart"/>
    <dgm:cxn modelId="{8AD422E4-5672-455E-92F0-ADB9BAB43614}" type="presParOf" srcId="{4F95F515-2174-45EE-97F8-6A4908027C31}" destId="{FFA4E0E1-F3B3-4287-817E-F0A253C6582A}" srcOrd="0" destOrd="0" presId="urn:microsoft.com/office/officeart/2009/3/layout/HorizontalOrganizationChart"/>
    <dgm:cxn modelId="{5DAEC132-C6FB-40D0-8E6A-9CE2EA979F8A}" type="presParOf" srcId="{4F95F515-2174-45EE-97F8-6A4908027C31}" destId="{46928881-03D3-4FDD-8306-D4ADCD8D27F1}" srcOrd="1" destOrd="0" presId="urn:microsoft.com/office/officeart/2009/3/layout/HorizontalOrganizationChart"/>
    <dgm:cxn modelId="{0BA4CB23-696C-4021-B23A-3EE6400D6F90}" type="presParOf" srcId="{16368ABA-6CC4-49D6-BD69-E136DB49A7F6}" destId="{89F8A2CA-1E04-470F-9174-80B54ECF711E}" srcOrd="1" destOrd="0" presId="urn:microsoft.com/office/officeart/2009/3/layout/HorizontalOrganizationChart"/>
    <dgm:cxn modelId="{3FF13684-E512-451D-8D56-26739B4AA94A}" type="presParOf" srcId="{16368ABA-6CC4-49D6-BD69-E136DB49A7F6}" destId="{206046FB-CC2B-4E12-AF1D-A2D7BEFA5EE2}" srcOrd="2" destOrd="0" presId="urn:microsoft.com/office/officeart/2009/3/layout/HorizontalOrganizationChart"/>
    <dgm:cxn modelId="{0C57BB7A-EE57-4909-90EF-5172A3484822}" type="presParOf" srcId="{09095D70-2AF9-4DC5-AFB2-DE6E5F5C9A8F}" destId="{E0D5D724-D2AA-4E2C-AA73-89B8B42826B7}" srcOrd="8" destOrd="0" presId="urn:microsoft.com/office/officeart/2009/3/layout/HorizontalOrganizationChart"/>
    <dgm:cxn modelId="{68BC40C9-7CE3-4C83-89FF-2F5E994F207E}" type="presParOf" srcId="{09095D70-2AF9-4DC5-AFB2-DE6E5F5C9A8F}" destId="{B73EF432-5891-458F-9642-64066AC457F4}" srcOrd="9" destOrd="0" presId="urn:microsoft.com/office/officeart/2009/3/layout/HorizontalOrganizationChart"/>
    <dgm:cxn modelId="{D1C2A8D5-61B0-48DC-A929-98E69F7BC525}" type="presParOf" srcId="{B73EF432-5891-458F-9642-64066AC457F4}" destId="{B7EF28B9-ED99-432E-A7E9-A77031F217E9}" srcOrd="0" destOrd="0" presId="urn:microsoft.com/office/officeart/2009/3/layout/HorizontalOrganizationChart"/>
    <dgm:cxn modelId="{5AAE2C57-288A-4711-AD23-3AFDB4FB7C79}" type="presParOf" srcId="{B7EF28B9-ED99-432E-A7E9-A77031F217E9}" destId="{2B4745DB-1E4B-4DE4-85FB-ECC8825713B2}" srcOrd="0" destOrd="0" presId="urn:microsoft.com/office/officeart/2009/3/layout/HorizontalOrganizationChart"/>
    <dgm:cxn modelId="{54EC80F5-E613-497C-9618-168E4F3326E6}" type="presParOf" srcId="{B7EF28B9-ED99-432E-A7E9-A77031F217E9}" destId="{15BE2AC5-9D67-4F1A-831B-95CA18BC5798}" srcOrd="1" destOrd="0" presId="urn:microsoft.com/office/officeart/2009/3/layout/HorizontalOrganizationChart"/>
    <dgm:cxn modelId="{D2CA6BC0-94FC-46AC-A3EA-9DFE739EBEC7}" type="presParOf" srcId="{B73EF432-5891-458F-9642-64066AC457F4}" destId="{F1D56C40-7039-402F-BC2B-3D9822D8ACBA}" srcOrd="1" destOrd="0" presId="urn:microsoft.com/office/officeart/2009/3/layout/HorizontalOrganizationChart"/>
    <dgm:cxn modelId="{8AD1889F-0B55-4F2F-A863-B3E481DF658B}" type="presParOf" srcId="{B73EF432-5891-458F-9642-64066AC457F4}" destId="{146B2821-C13B-4A9C-87A2-E6B7F454106E}" srcOrd="2" destOrd="0" presId="urn:microsoft.com/office/officeart/2009/3/layout/HorizontalOrganizationChart"/>
    <dgm:cxn modelId="{B746DD42-6CF5-478F-9738-1382F3B552ED}" type="presParOf" srcId="{4F2108EA-F7BC-4D91-BF37-3B7E5FEF3240}" destId="{BDDB693B-33EB-4577-BEDD-BC309BADEF42}" srcOrd="2" destOrd="0" presId="urn:microsoft.com/office/officeart/2009/3/layout/HorizontalOrganizationChart"/>
    <dgm:cxn modelId="{2AC3385C-2DFE-4169-8663-800057F7203B}" type="presParOf" srcId="{BDDB693B-33EB-4577-BEDD-BC309BADEF42}" destId="{EF58B92A-6BC8-4B32-9A70-DCF5B168190A}" srcOrd="0" destOrd="0" presId="urn:microsoft.com/office/officeart/2009/3/layout/HorizontalOrganizationChart"/>
    <dgm:cxn modelId="{E566E064-AAD3-4C70-8B0A-0F059818972A}" type="presParOf" srcId="{BDDB693B-33EB-4577-BEDD-BC309BADEF42}" destId="{233FF5C2-49DE-4856-A2F1-74D218512898}" srcOrd="1" destOrd="0" presId="urn:microsoft.com/office/officeart/2009/3/layout/HorizontalOrganizationChart"/>
    <dgm:cxn modelId="{3176477F-E298-410E-B873-59F8DC07C284}" type="presParOf" srcId="{233FF5C2-49DE-4856-A2F1-74D218512898}" destId="{55B7CBE1-4182-4EB7-8D97-B83C356B2487}" srcOrd="0" destOrd="0" presId="urn:microsoft.com/office/officeart/2009/3/layout/HorizontalOrganizationChart"/>
    <dgm:cxn modelId="{B454B782-B521-4A38-915A-4375619EDE02}" type="presParOf" srcId="{55B7CBE1-4182-4EB7-8D97-B83C356B2487}" destId="{9E92D64B-7A6F-485A-B8CA-DA43C5391F6A}" srcOrd="0" destOrd="0" presId="urn:microsoft.com/office/officeart/2009/3/layout/HorizontalOrganizationChart"/>
    <dgm:cxn modelId="{7A5D9DD1-8D61-493A-AC95-DFA71C8D0E2D}" type="presParOf" srcId="{55B7CBE1-4182-4EB7-8D97-B83C356B2487}" destId="{31048AF0-EC49-4DB6-80D1-9EFC21FEEB65}" srcOrd="1" destOrd="0" presId="urn:microsoft.com/office/officeart/2009/3/layout/HorizontalOrganizationChart"/>
    <dgm:cxn modelId="{48AA3217-A2DC-4F00-AC26-B66F3552B8F1}" type="presParOf" srcId="{233FF5C2-49DE-4856-A2F1-74D218512898}" destId="{DB3111DC-8D61-4E3B-857B-9DC6415AEC5C}" srcOrd="1" destOrd="0" presId="urn:microsoft.com/office/officeart/2009/3/layout/HorizontalOrganizationChart"/>
    <dgm:cxn modelId="{AB4DC260-C605-4089-8AF2-1FB9F5CC6A49}" type="presParOf" srcId="{233FF5C2-49DE-4856-A2F1-74D218512898}" destId="{6FF33477-7ABE-4D4D-8DE9-1B75DFC6613D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C154C6B-70B8-4A07-80F0-41C8D379B5C7}" type="doc">
      <dgm:prSet loTypeId="urn:microsoft.com/office/officeart/2005/8/layout/venn3" loCatId="relationship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es-CO"/>
        </a:p>
      </dgm:t>
    </dgm:pt>
    <dgm:pt modelId="{1EC8A31C-ACAB-4C8D-8B0F-3D04B780E88C}">
      <dgm:prSet phldrT="[Texto]" custT="1"/>
      <dgm:spPr/>
      <dgm:t>
        <a:bodyPr/>
        <a:lstStyle/>
        <a:p>
          <a:r>
            <a:rPr lang="es-ES_tradnl" sz="2400" kern="1200">
              <a:latin typeface="Calibri"/>
              <a:ea typeface="+mn-ea"/>
              <a:cs typeface="+mn-cs"/>
            </a:rPr>
            <a:t>Internet</a:t>
          </a:r>
          <a:endParaRPr lang="es-CO" sz="2400" kern="1200" dirty="0">
            <a:latin typeface="Calibri"/>
            <a:ea typeface="+mn-ea"/>
            <a:cs typeface="+mn-cs"/>
          </a:endParaRPr>
        </a:p>
      </dgm:t>
    </dgm:pt>
    <dgm:pt modelId="{F79CFCEA-80B4-4871-87FC-367CA50235DA}" type="parTrans" cxnId="{E53E5B11-A0D8-4B26-8946-5E0A94A5AE9F}">
      <dgm:prSet/>
      <dgm:spPr/>
      <dgm:t>
        <a:bodyPr/>
        <a:lstStyle/>
        <a:p>
          <a:endParaRPr lang="es-CO" sz="4000">
            <a:latin typeface="+mj-lt"/>
          </a:endParaRPr>
        </a:p>
      </dgm:t>
    </dgm:pt>
    <dgm:pt modelId="{D32908AF-5110-4644-8594-8F43733A6713}" type="sibTrans" cxnId="{E53E5B11-A0D8-4B26-8946-5E0A94A5AE9F}">
      <dgm:prSet/>
      <dgm:spPr/>
      <dgm:t>
        <a:bodyPr/>
        <a:lstStyle/>
        <a:p>
          <a:endParaRPr lang="es-CO" sz="4000">
            <a:latin typeface="+mj-lt"/>
          </a:endParaRPr>
        </a:p>
      </dgm:t>
    </dgm:pt>
    <dgm:pt modelId="{E66EB69B-60CF-4998-80CD-D334827218CC}">
      <dgm:prSet custT="1"/>
      <dgm:spPr/>
      <dgm:t>
        <a:bodyPr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400" kern="1200" dirty="0">
              <a:latin typeface="Calibri"/>
              <a:ea typeface="+mn-ea"/>
              <a:cs typeface="+mn-cs"/>
            </a:rPr>
            <a:t>Accesorios</a:t>
          </a:r>
        </a:p>
      </dgm:t>
    </dgm:pt>
    <dgm:pt modelId="{7B8DEC7A-CA2B-498A-A6E9-EB301E7F74FF}" type="parTrans" cxnId="{FCE87E57-52EC-4F82-BC71-C717573C2126}">
      <dgm:prSet/>
      <dgm:spPr/>
      <dgm:t>
        <a:bodyPr/>
        <a:lstStyle/>
        <a:p>
          <a:endParaRPr lang="es-CO" sz="4000">
            <a:latin typeface="+mj-lt"/>
          </a:endParaRPr>
        </a:p>
      </dgm:t>
    </dgm:pt>
    <dgm:pt modelId="{48F77AF5-12AE-4A21-9DC5-8A4E4EFA8465}" type="sibTrans" cxnId="{FCE87E57-52EC-4F82-BC71-C717573C2126}">
      <dgm:prSet/>
      <dgm:spPr/>
      <dgm:t>
        <a:bodyPr/>
        <a:lstStyle/>
        <a:p>
          <a:endParaRPr lang="es-CO" sz="4000">
            <a:latin typeface="+mj-lt"/>
          </a:endParaRPr>
        </a:p>
      </dgm:t>
    </dgm:pt>
    <dgm:pt modelId="{2B6A5D1F-E51C-4BAB-BBDA-435FC6F0122E}">
      <dgm:prSet custT="1"/>
      <dgm:spPr/>
      <dgm:t>
        <a:bodyPr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400" kern="1200">
              <a:latin typeface="Calibri"/>
              <a:ea typeface="+mn-ea"/>
              <a:cs typeface="+mn-cs"/>
            </a:rPr>
            <a:t>Publicidad grande</a:t>
          </a:r>
          <a:endParaRPr lang="es-ES_tradnl" sz="2400" kern="1200" dirty="0">
            <a:latin typeface="Calibri"/>
            <a:ea typeface="+mn-ea"/>
            <a:cs typeface="+mn-cs"/>
          </a:endParaRPr>
        </a:p>
      </dgm:t>
    </dgm:pt>
    <dgm:pt modelId="{825AA487-8C4D-4E26-91AC-220C93E3B9D3}" type="parTrans" cxnId="{5C59E24C-A920-4DD2-9E42-9816CD4ECC5E}">
      <dgm:prSet/>
      <dgm:spPr/>
      <dgm:t>
        <a:bodyPr/>
        <a:lstStyle/>
        <a:p>
          <a:endParaRPr lang="es-CO" sz="4000">
            <a:latin typeface="+mj-lt"/>
          </a:endParaRPr>
        </a:p>
      </dgm:t>
    </dgm:pt>
    <dgm:pt modelId="{F7981ACF-C76B-40DB-B37C-BA3AD735006B}" type="sibTrans" cxnId="{5C59E24C-A920-4DD2-9E42-9816CD4ECC5E}">
      <dgm:prSet/>
      <dgm:spPr/>
      <dgm:t>
        <a:bodyPr/>
        <a:lstStyle/>
        <a:p>
          <a:endParaRPr lang="es-CO" sz="4000">
            <a:latin typeface="+mj-lt"/>
          </a:endParaRPr>
        </a:p>
      </dgm:t>
    </dgm:pt>
    <dgm:pt modelId="{FF23A64D-60B1-4040-B600-7B5EDAE96978}">
      <dgm:prSet custT="1"/>
      <dgm:spPr/>
      <dgm:t>
        <a:bodyPr/>
        <a:lstStyle/>
        <a:p>
          <a:r>
            <a:rPr lang="es-ES_tradnl" sz="2400" kern="1200" dirty="0">
              <a:latin typeface="Calibri"/>
              <a:ea typeface="+mn-ea"/>
              <a:cs typeface="+mn-cs"/>
            </a:rPr>
            <a:t>Domiciliario</a:t>
          </a:r>
        </a:p>
      </dgm:t>
    </dgm:pt>
    <dgm:pt modelId="{1C6A13D1-3AE4-442A-87C7-1A3ACEF8C554}" type="parTrans" cxnId="{B0FF5516-561C-4C54-87EA-5D2EC9BBA47E}">
      <dgm:prSet/>
      <dgm:spPr/>
      <dgm:t>
        <a:bodyPr/>
        <a:lstStyle/>
        <a:p>
          <a:endParaRPr lang="es-CO" sz="4000">
            <a:latin typeface="+mj-lt"/>
          </a:endParaRPr>
        </a:p>
      </dgm:t>
    </dgm:pt>
    <dgm:pt modelId="{B0A23EAF-6ABE-46CA-9744-4038EA6C8D16}" type="sibTrans" cxnId="{B0FF5516-561C-4C54-87EA-5D2EC9BBA47E}">
      <dgm:prSet/>
      <dgm:spPr/>
      <dgm:t>
        <a:bodyPr/>
        <a:lstStyle/>
        <a:p>
          <a:endParaRPr lang="es-CO" sz="4000">
            <a:latin typeface="+mj-lt"/>
          </a:endParaRPr>
        </a:p>
      </dgm:t>
    </dgm:pt>
    <dgm:pt modelId="{958DEA3E-ECB3-4576-B731-920DFA39DFFF}" type="pres">
      <dgm:prSet presAssocID="{DC154C6B-70B8-4A07-80F0-41C8D379B5C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E59E6E1B-74AA-4F92-853E-C81442B7D71E}" type="pres">
      <dgm:prSet presAssocID="{1EC8A31C-ACAB-4C8D-8B0F-3D04B780E88C}" presName="Name5" presStyleLbl="vennNode1" presStyleIdx="0" presStyleCnt="4" custScaleX="138428" custLinFactX="-85136" custLinFactNeighborX="-100000" custLinFactNeighborY="1782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4563378-9762-43D6-AA17-C34468969342}" type="pres">
      <dgm:prSet presAssocID="{D32908AF-5110-4644-8594-8F43733A6713}" presName="space" presStyleCnt="0"/>
      <dgm:spPr/>
    </dgm:pt>
    <dgm:pt modelId="{57F605E2-C944-4823-9D81-31543167E092}" type="pres">
      <dgm:prSet presAssocID="{E66EB69B-60CF-4998-80CD-D334827218CC}" presName="Name5" presStyleLbl="vennNode1" presStyleIdx="1" presStyleCnt="4" custScaleX="137093" custLinFactX="-61080" custLinFactNeighborX="-100000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6F59C3A-CD4E-4E54-B28C-BEC2F70F1160}" type="pres">
      <dgm:prSet presAssocID="{48F77AF5-12AE-4A21-9DC5-8A4E4EFA8465}" presName="space" presStyleCnt="0"/>
      <dgm:spPr/>
    </dgm:pt>
    <dgm:pt modelId="{6B4960BB-F6F0-494F-88BE-94A95A05FBCB}" type="pres">
      <dgm:prSet presAssocID="{2B6A5D1F-E51C-4BAB-BBDA-435FC6F0122E}" presName="Name5" presStyleLbl="vennNode1" presStyleIdx="2" presStyleCnt="4" custScaleX="136922" custLinFactX="-33559" custLinFactNeighborX="-100000" custLinFactNeighborY="-1782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DB663E87-55B0-4F3E-AB7B-73B21C057072}" type="pres">
      <dgm:prSet presAssocID="{F7981ACF-C76B-40DB-B37C-BA3AD735006B}" presName="space" presStyleCnt="0"/>
      <dgm:spPr/>
    </dgm:pt>
    <dgm:pt modelId="{19219888-86DD-4C70-B325-DF7A482501E0}" type="pres">
      <dgm:prSet presAssocID="{FF23A64D-60B1-4040-B600-7B5EDAE96978}" presName="Name5" presStyleLbl="vennNode1" presStyleIdx="3" presStyleCnt="4" custScaleX="144949" custLinFactX="-4168" custLinFactNeighborX="-100000" custLinFactNeighborY="-810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9271FCEA-86B8-4A3C-842A-ECCC813D33BF}" type="presOf" srcId="{E66EB69B-60CF-4998-80CD-D334827218CC}" destId="{57F605E2-C944-4823-9D81-31543167E092}" srcOrd="0" destOrd="0" presId="urn:microsoft.com/office/officeart/2005/8/layout/venn3"/>
    <dgm:cxn modelId="{78370774-B4E0-40CC-88C2-A52E0F0AB0DB}" type="presOf" srcId="{1EC8A31C-ACAB-4C8D-8B0F-3D04B780E88C}" destId="{E59E6E1B-74AA-4F92-853E-C81442B7D71E}" srcOrd="0" destOrd="0" presId="urn:microsoft.com/office/officeart/2005/8/layout/venn3"/>
    <dgm:cxn modelId="{E53E5B11-A0D8-4B26-8946-5E0A94A5AE9F}" srcId="{DC154C6B-70B8-4A07-80F0-41C8D379B5C7}" destId="{1EC8A31C-ACAB-4C8D-8B0F-3D04B780E88C}" srcOrd="0" destOrd="0" parTransId="{F79CFCEA-80B4-4871-87FC-367CA50235DA}" sibTransId="{D32908AF-5110-4644-8594-8F43733A6713}"/>
    <dgm:cxn modelId="{6C65379C-5543-490C-8E7F-1E0C0A30349A}" type="presOf" srcId="{2B6A5D1F-E51C-4BAB-BBDA-435FC6F0122E}" destId="{6B4960BB-F6F0-494F-88BE-94A95A05FBCB}" srcOrd="0" destOrd="0" presId="urn:microsoft.com/office/officeart/2005/8/layout/venn3"/>
    <dgm:cxn modelId="{5C59E24C-A920-4DD2-9E42-9816CD4ECC5E}" srcId="{DC154C6B-70B8-4A07-80F0-41C8D379B5C7}" destId="{2B6A5D1F-E51C-4BAB-BBDA-435FC6F0122E}" srcOrd="2" destOrd="0" parTransId="{825AA487-8C4D-4E26-91AC-220C93E3B9D3}" sibTransId="{F7981ACF-C76B-40DB-B37C-BA3AD735006B}"/>
    <dgm:cxn modelId="{B0FF5516-561C-4C54-87EA-5D2EC9BBA47E}" srcId="{DC154C6B-70B8-4A07-80F0-41C8D379B5C7}" destId="{FF23A64D-60B1-4040-B600-7B5EDAE96978}" srcOrd="3" destOrd="0" parTransId="{1C6A13D1-3AE4-442A-87C7-1A3ACEF8C554}" sibTransId="{B0A23EAF-6ABE-46CA-9744-4038EA6C8D16}"/>
    <dgm:cxn modelId="{C5FEE662-DA83-4455-A7A4-84FB7D59BBDE}" type="presOf" srcId="{FF23A64D-60B1-4040-B600-7B5EDAE96978}" destId="{19219888-86DD-4C70-B325-DF7A482501E0}" srcOrd="0" destOrd="0" presId="urn:microsoft.com/office/officeart/2005/8/layout/venn3"/>
    <dgm:cxn modelId="{366AA53F-95C9-4934-9E6D-4AB5A15B1066}" type="presOf" srcId="{DC154C6B-70B8-4A07-80F0-41C8D379B5C7}" destId="{958DEA3E-ECB3-4576-B731-920DFA39DFFF}" srcOrd="0" destOrd="0" presId="urn:microsoft.com/office/officeart/2005/8/layout/venn3"/>
    <dgm:cxn modelId="{FCE87E57-52EC-4F82-BC71-C717573C2126}" srcId="{DC154C6B-70B8-4A07-80F0-41C8D379B5C7}" destId="{E66EB69B-60CF-4998-80CD-D334827218CC}" srcOrd="1" destOrd="0" parTransId="{7B8DEC7A-CA2B-498A-A6E9-EB301E7F74FF}" sibTransId="{48F77AF5-12AE-4A21-9DC5-8A4E4EFA8465}"/>
    <dgm:cxn modelId="{DE7F55E6-66F7-4A71-89B3-56779BF33BEF}" type="presParOf" srcId="{958DEA3E-ECB3-4576-B731-920DFA39DFFF}" destId="{E59E6E1B-74AA-4F92-853E-C81442B7D71E}" srcOrd="0" destOrd="0" presId="urn:microsoft.com/office/officeart/2005/8/layout/venn3"/>
    <dgm:cxn modelId="{390AF926-2E1E-421F-991D-A365A0645EA7}" type="presParOf" srcId="{958DEA3E-ECB3-4576-B731-920DFA39DFFF}" destId="{04563378-9762-43D6-AA17-C34468969342}" srcOrd="1" destOrd="0" presId="urn:microsoft.com/office/officeart/2005/8/layout/venn3"/>
    <dgm:cxn modelId="{B1CD7085-4762-479E-AA06-73C37B185A97}" type="presParOf" srcId="{958DEA3E-ECB3-4576-B731-920DFA39DFFF}" destId="{57F605E2-C944-4823-9D81-31543167E092}" srcOrd="2" destOrd="0" presId="urn:microsoft.com/office/officeart/2005/8/layout/venn3"/>
    <dgm:cxn modelId="{6E877EE9-B11F-464C-BDBC-82B384CB3303}" type="presParOf" srcId="{958DEA3E-ECB3-4576-B731-920DFA39DFFF}" destId="{06F59C3A-CD4E-4E54-B28C-BEC2F70F1160}" srcOrd="3" destOrd="0" presId="urn:microsoft.com/office/officeart/2005/8/layout/venn3"/>
    <dgm:cxn modelId="{AF860FB7-B60D-4697-961C-2318FC3E46B4}" type="presParOf" srcId="{958DEA3E-ECB3-4576-B731-920DFA39DFFF}" destId="{6B4960BB-F6F0-494F-88BE-94A95A05FBCB}" srcOrd="4" destOrd="0" presId="urn:microsoft.com/office/officeart/2005/8/layout/venn3"/>
    <dgm:cxn modelId="{DE8EC69B-C9F2-49B5-BEC1-6646682256DF}" type="presParOf" srcId="{958DEA3E-ECB3-4576-B731-920DFA39DFFF}" destId="{DB663E87-55B0-4F3E-AB7B-73B21C057072}" srcOrd="5" destOrd="0" presId="urn:microsoft.com/office/officeart/2005/8/layout/venn3"/>
    <dgm:cxn modelId="{2BF14ED0-091E-432B-9C50-23824D61E874}" type="presParOf" srcId="{958DEA3E-ECB3-4576-B731-920DFA39DFFF}" destId="{19219888-86DD-4C70-B325-DF7A482501E0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D2F083A-1F22-4347-821E-1048E3F92F71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70451EA8-3A40-42CB-BD27-AF15CF5879EC}">
      <dgm:prSet phldrT="[Texto]" custT="1"/>
      <dgm:spPr/>
      <dgm:t>
        <a:bodyPr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4000" kern="1200">
              <a:latin typeface="Calibri"/>
              <a:ea typeface="+mn-ea"/>
              <a:cs typeface="+mn-cs"/>
            </a:rPr>
            <a:t>Horario</a:t>
          </a:r>
          <a:endParaRPr lang="es-CO" sz="4000" kern="1200" dirty="0">
            <a:latin typeface="Calibri"/>
            <a:ea typeface="+mn-ea"/>
            <a:cs typeface="+mn-cs"/>
          </a:endParaRPr>
        </a:p>
      </dgm:t>
    </dgm:pt>
    <dgm:pt modelId="{4CAE5524-FDD0-4BC0-B492-8D6F18873498}" type="parTrans" cxnId="{5B91A5C4-679D-4B46-B24B-61F5519D4B50}">
      <dgm:prSet/>
      <dgm:spPr/>
      <dgm:t>
        <a:bodyPr/>
        <a:lstStyle/>
        <a:p>
          <a:endParaRPr lang="es-CO" sz="4000"/>
        </a:p>
      </dgm:t>
    </dgm:pt>
    <dgm:pt modelId="{06FF0B31-CED2-4F95-8B70-F8F849A74498}" type="sibTrans" cxnId="{5B91A5C4-679D-4B46-B24B-61F5519D4B50}">
      <dgm:prSet/>
      <dgm:spPr/>
      <dgm:t>
        <a:bodyPr/>
        <a:lstStyle/>
        <a:p>
          <a:endParaRPr lang="es-CO" sz="4000"/>
        </a:p>
      </dgm:t>
    </dgm:pt>
    <dgm:pt modelId="{69EB543C-6803-4CCA-8B76-2AEC9EED0EE6}">
      <dgm:prSet custT="1"/>
      <dgm:spPr/>
      <dgm:t>
        <a:bodyPr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4000" kern="1200">
              <a:latin typeface="Calibri"/>
              <a:ea typeface="+mn-ea"/>
              <a:cs typeface="+mn-cs"/>
            </a:rPr>
            <a:t>Servicio</a:t>
          </a:r>
          <a:endParaRPr lang="es-ES_tradnl" sz="4000" kern="1200" dirty="0">
            <a:latin typeface="Calibri"/>
            <a:ea typeface="+mn-ea"/>
            <a:cs typeface="+mn-cs"/>
          </a:endParaRPr>
        </a:p>
      </dgm:t>
    </dgm:pt>
    <dgm:pt modelId="{D04F6E10-BFC2-4869-B70B-E975C4ED34F9}" type="parTrans" cxnId="{EDA7C172-5F68-4ECC-AEB5-A4DCAF695E02}">
      <dgm:prSet/>
      <dgm:spPr/>
      <dgm:t>
        <a:bodyPr/>
        <a:lstStyle/>
        <a:p>
          <a:endParaRPr lang="es-CO" sz="4000"/>
        </a:p>
      </dgm:t>
    </dgm:pt>
    <dgm:pt modelId="{0E1CE741-D76D-4C05-B08C-1625CB768343}" type="sibTrans" cxnId="{EDA7C172-5F68-4ECC-AEB5-A4DCAF695E02}">
      <dgm:prSet/>
      <dgm:spPr/>
      <dgm:t>
        <a:bodyPr/>
        <a:lstStyle/>
        <a:p>
          <a:endParaRPr lang="es-CO" sz="4000"/>
        </a:p>
      </dgm:t>
    </dgm:pt>
    <dgm:pt modelId="{232D27F7-C8C1-48EB-AACF-B9A454CD488E}">
      <dgm:prSet custT="1"/>
      <dgm:spPr/>
      <dgm:t>
        <a:bodyPr/>
        <a:lstStyle/>
        <a:p>
          <a:r>
            <a:rPr lang="es-ES_tradnl" sz="4000" kern="1200">
              <a:latin typeface="Calibri"/>
              <a:ea typeface="+mn-ea"/>
              <a:cs typeface="+mn-cs"/>
            </a:rPr>
            <a:t>Variedad</a:t>
          </a:r>
          <a:endParaRPr lang="es-ES_tradnl" sz="4000" kern="1200" dirty="0">
            <a:latin typeface="Calibri"/>
            <a:ea typeface="+mn-ea"/>
            <a:cs typeface="+mn-cs"/>
          </a:endParaRPr>
        </a:p>
      </dgm:t>
    </dgm:pt>
    <dgm:pt modelId="{9C1ACA1D-F4F0-42DC-9F96-1CA46C27EDF2}" type="parTrans" cxnId="{CF60C4EF-14DD-44E6-8E5B-6A1F89109495}">
      <dgm:prSet/>
      <dgm:spPr/>
      <dgm:t>
        <a:bodyPr/>
        <a:lstStyle/>
        <a:p>
          <a:endParaRPr lang="es-CO" sz="4000"/>
        </a:p>
      </dgm:t>
    </dgm:pt>
    <dgm:pt modelId="{CC11C749-A554-4587-A3A4-414C02DA08D7}" type="sibTrans" cxnId="{CF60C4EF-14DD-44E6-8E5B-6A1F89109495}">
      <dgm:prSet/>
      <dgm:spPr/>
      <dgm:t>
        <a:bodyPr/>
        <a:lstStyle/>
        <a:p>
          <a:endParaRPr lang="es-CO" sz="4000"/>
        </a:p>
      </dgm:t>
    </dgm:pt>
    <dgm:pt modelId="{DC3CFF12-4B00-4877-8077-475D0322B833}">
      <dgm:prSet custT="1"/>
      <dgm:spPr/>
      <dgm:t>
        <a:bodyPr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4000" kern="1200">
              <a:latin typeface="Calibri"/>
              <a:ea typeface="+mn-ea"/>
              <a:cs typeface="+mn-cs"/>
            </a:rPr>
            <a:t>Ubicación</a:t>
          </a:r>
          <a:endParaRPr lang="es-ES_tradnl" sz="4000" kern="1200" dirty="0">
            <a:latin typeface="Calibri"/>
            <a:ea typeface="+mn-ea"/>
            <a:cs typeface="+mn-cs"/>
          </a:endParaRPr>
        </a:p>
      </dgm:t>
    </dgm:pt>
    <dgm:pt modelId="{0F2B358C-D1A9-4E6F-B441-8454B37A71F4}" type="parTrans" cxnId="{7C1903A2-6405-4EF6-AF73-43D97B0BC4F7}">
      <dgm:prSet/>
      <dgm:spPr/>
      <dgm:t>
        <a:bodyPr/>
        <a:lstStyle/>
        <a:p>
          <a:endParaRPr lang="es-CO" sz="4000"/>
        </a:p>
      </dgm:t>
    </dgm:pt>
    <dgm:pt modelId="{417A15CA-BA4E-451E-B4AB-3976D0F1E6BD}" type="sibTrans" cxnId="{7C1903A2-6405-4EF6-AF73-43D97B0BC4F7}">
      <dgm:prSet/>
      <dgm:spPr/>
      <dgm:t>
        <a:bodyPr/>
        <a:lstStyle/>
        <a:p>
          <a:endParaRPr lang="es-CO" sz="4000"/>
        </a:p>
      </dgm:t>
    </dgm:pt>
    <dgm:pt modelId="{B7731636-D146-4467-B271-BD43FF0EDFA1}" type="pres">
      <dgm:prSet presAssocID="{CD2F083A-1F22-4347-821E-1048E3F92F7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D65FAB77-26ED-4900-9354-EE8002FA4F20}" type="pres">
      <dgm:prSet presAssocID="{70451EA8-3A40-42CB-BD27-AF15CF5879E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AB6CB2D6-F069-45D6-A0BE-EBC19916DA68}" type="pres">
      <dgm:prSet presAssocID="{06FF0B31-CED2-4F95-8B70-F8F849A74498}" presName="sibTrans" presStyleCnt="0"/>
      <dgm:spPr/>
    </dgm:pt>
    <dgm:pt modelId="{B810C8F1-1485-426D-A6BE-3959784DD256}" type="pres">
      <dgm:prSet presAssocID="{69EB543C-6803-4CCA-8B76-2AEC9EED0EE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4D61F6F-3378-4F86-BC90-A81C19358DB0}" type="pres">
      <dgm:prSet presAssocID="{0E1CE741-D76D-4C05-B08C-1625CB768343}" presName="sibTrans" presStyleCnt="0"/>
      <dgm:spPr/>
    </dgm:pt>
    <dgm:pt modelId="{1D2812C0-407B-4C74-9F2B-F2D73A5DC5DA}" type="pres">
      <dgm:prSet presAssocID="{232D27F7-C8C1-48EB-AACF-B9A454CD488E}" presName="node" presStyleLbl="node1" presStyleIdx="2" presStyleCnt="4" custScaleX="139217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A22E85D-7139-45EE-83C7-265AE23FFFAD}" type="pres">
      <dgm:prSet presAssocID="{CC11C749-A554-4587-A3A4-414C02DA08D7}" presName="sibTrans" presStyleCnt="0"/>
      <dgm:spPr/>
    </dgm:pt>
    <dgm:pt modelId="{AA7866D0-2548-4D41-AFBB-8362A2AF5B86}" type="pres">
      <dgm:prSet presAssocID="{DC3CFF12-4B00-4877-8077-475D0322B833}" presName="node" presStyleLbl="node1" presStyleIdx="3" presStyleCnt="4" custScaleX="13463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EDA7C172-5F68-4ECC-AEB5-A4DCAF695E02}" srcId="{CD2F083A-1F22-4347-821E-1048E3F92F71}" destId="{69EB543C-6803-4CCA-8B76-2AEC9EED0EE6}" srcOrd="1" destOrd="0" parTransId="{D04F6E10-BFC2-4869-B70B-E975C4ED34F9}" sibTransId="{0E1CE741-D76D-4C05-B08C-1625CB768343}"/>
    <dgm:cxn modelId="{5B91A5C4-679D-4B46-B24B-61F5519D4B50}" srcId="{CD2F083A-1F22-4347-821E-1048E3F92F71}" destId="{70451EA8-3A40-42CB-BD27-AF15CF5879EC}" srcOrd="0" destOrd="0" parTransId="{4CAE5524-FDD0-4BC0-B492-8D6F18873498}" sibTransId="{06FF0B31-CED2-4F95-8B70-F8F849A74498}"/>
    <dgm:cxn modelId="{7C1903A2-6405-4EF6-AF73-43D97B0BC4F7}" srcId="{CD2F083A-1F22-4347-821E-1048E3F92F71}" destId="{DC3CFF12-4B00-4877-8077-475D0322B833}" srcOrd="3" destOrd="0" parTransId="{0F2B358C-D1A9-4E6F-B441-8454B37A71F4}" sibTransId="{417A15CA-BA4E-451E-B4AB-3976D0F1E6BD}"/>
    <dgm:cxn modelId="{8B90C86C-6F95-45FC-954E-9C73D7C74C8E}" type="presOf" srcId="{69EB543C-6803-4CCA-8B76-2AEC9EED0EE6}" destId="{B810C8F1-1485-426D-A6BE-3959784DD256}" srcOrd="0" destOrd="0" presId="urn:microsoft.com/office/officeart/2005/8/layout/default"/>
    <dgm:cxn modelId="{B8BE9EA8-8A4C-4960-9183-DBFA5873445A}" type="presOf" srcId="{70451EA8-3A40-42CB-BD27-AF15CF5879EC}" destId="{D65FAB77-26ED-4900-9354-EE8002FA4F20}" srcOrd="0" destOrd="0" presId="urn:microsoft.com/office/officeart/2005/8/layout/default"/>
    <dgm:cxn modelId="{4C26EBC4-3B18-464D-86BA-CBB45610C2B7}" type="presOf" srcId="{DC3CFF12-4B00-4877-8077-475D0322B833}" destId="{AA7866D0-2548-4D41-AFBB-8362A2AF5B86}" srcOrd="0" destOrd="0" presId="urn:microsoft.com/office/officeart/2005/8/layout/default"/>
    <dgm:cxn modelId="{B60D5A82-B786-45C0-AF39-C467C5CFDC0A}" type="presOf" srcId="{232D27F7-C8C1-48EB-AACF-B9A454CD488E}" destId="{1D2812C0-407B-4C74-9F2B-F2D73A5DC5DA}" srcOrd="0" destOrd="0" presId="urn:microsoft.com/office/officeart/2005/8/layout/default"/>
    <dgm:cxn modelId="{333026FD-974A-4774-A33E-450D042FF662}" type="presOf" srcId="{CD2F083A-1F22-4347-821E-1048E3F92F71}" destId="{B7731636-D146-4467-B271-BD43FF0EDFA1}" srcOrd="0" destOrd="0" presId="urn:microsoft.com/office/officeart/2005/8/layout/default"/>
    <dgm:cxn modelId="{CF60C4EF-14DD-44E6-8E5B-6A1F89109495}" srcId="{CD2F083A-1F22-4347-821E-1048E3F92F71}" destId="{232D27F7-C8C1-48EB-AACF-B9A454CD488E}" srcOrd="2" destOrd="0" parTransId="{9C1ACA1D-F4F0-42DC-9F96-1CA46C27EDF2}" sibTransId="{CC11C749-A554-4587-A3A4-414C02DA08D7}"/>
    <dgm:cxn modelId="{21DC00BC-4BEF-4B32-9040-0D587E94DD85}" type="presParOf" srcId="{B7731636-D146-4467-B271-BD43FF0EDFA1}" destId="{D65FAB77-26ED-4900-9354-EE8002FA4F20}" srcOrd="0" destOrd="0" presId="urn:microsoft.com/office/officeart/2005/8/layout/default"/>
    <dgm:cxn modelId="{4DD14827-1797-49BF-A226-F2BB21647003}" type="presParOf" srcId="{B7731636-D146-4467-B271-BD43FF0EDFA1}" destId="{AB6CB2D6-F069-45D6-A0BE-EBC19916DA68}" srcOrd="1" destOrd="0" presId="urn:microsoft.com/office/officeart/2005/8/layout/default"/>
    <dgm:cxn modelId="{48136CF9-BDA3-4AEB-8E80-1230D7FC5A63}" type="presParOf" srcId="{B7731636-D146-4467-B271-BD43FF0EDFA1}" destId="{B810C8F1-1485-426D-A6BE-3959784DD256}" srcOrd="2" destOrd="0" presId="urn:microsoft.com/office/officeart/2005/8/layout/default"/>
    <dgm:cxn modelId="{C7BA88F6-F051-4B83-8C1E-664AF4ED2D79}" type="presParOf" srcId="{B7731636-D146-4467-B271-BD43FF0EDFA1}" destId="{04D61F6F-3378-4F86-BC90-A81C19358DB0}" srcOrd="3" destOrd="0" presId="urn:microsoft.com/office/officeart/2005/8/layout/default"/>
    <dgm:cxn modelId="{77F98B88-4052-42CA-B0AE-2B5D3895BD20}" type="presParOf" srcId="{B7731636-D146-4467-B271-BD43FF0EDFA1}" destId="{1D2812C0-407B-4C74-9F2B-F2D73A5DC5DA}" srcOrd="4" destOrd="0" presId="urn:microsoft.com/office/officeart/2005/8/layout/default"/>
    <dgm:cxn modelId="{BDC623E9-86FC-4DA4-82B7-D531B63EB1CD}" type="presParOf" srcId="{B7731636-D146-4467-B271-BD43FF0EDFA1}" destId="{1A22E85D-7139-45EE-83C7-265AE23FFFAD}" srcOrd="5" destOrd="0" presId="urn:microsoft.com/office/officeart/2005/8/layout/default"/>
    <dgm:cxn modelId="{A48937E2-96F0-47B4-A90E-EA04979D4058}" type="presParOf" srcId="{B7731636-D146-4467-B271-BD43FF0EDFA1}" destId="{AA7866D0-2548-4D41-AFBB-8362A2AF5B8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F61FBD6B-C98E-4198-9B0F-E1E001370355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B6081B5C-6F93-4D43-914A-42282481BD8E}">
      <dgm:prSet phldrT="[Texto]"/>
      <dgm:spPr/>
      <dgm:t>
        <a:bodyPr/>
        <a:lstStyle/>
        <a:p>
          <a:r>
            <a:rPr lang="es-ES_tradnl" dirty="0"/>
            <a:t>Qué estrategias o acciones a empleado para llegar a estos clientes</a:t>
          </a:r>
          <a:endParaRPr lang="es-CO" dirty="0"/>
        </a:p>
      </dgm:t>
    </dgm:pt>
    <dgm:pt modelId="{9DEDFE2F-3486-44FB-9B68-D4081B03507B}" type="parTrans" cxnId="{BE2D6B04-8ABF-4933-BB18-D8515045E069}">
      <dgm:prSet/>
      <dgm:spPr/>
      <dgm:t>
        <a:bodyPr/>
        <a:lstStyle/>
        <a:p>
          <a:endParaRPr lang="es-CO"/>
        </a:p>
      </dgm:t>
    </dgm:pt>
    <dgm:pt modelId="{02579393-EA50-4AF3-B192-720438A2D94E}" type="sibTrans" cxnId="{BE2D6B04-8ABF-4933-BB18-D8515045E069}">
      <dgm:prSet/>
      <dgm:spPr/>
      <dgm:t>
        <a:bodyPr/>
        <a:lstStyle/>
        <a:p>
          <a:endParaRPr lang="es-CO"/>
        </a:p>
      </dgm:t>
    </dgm:pt>
    <dgm:pt modelId="{C88816E1-6094-4588-A12A-4FFDA7A9E510}">
      <dgm:prSet phldrT="[Texto]" custT="1"/>
      <dgm:spPr/>
      <dgm:t>
        <a:bodyPr/>
        <a:lstStyle/>
        <a:p>
          <a:r>
            <a:rPr lang="es-ES_tradnl" sz="2000" dirty="0"/>
            <a:t>Propuesta valor diferencial de su actividad económica</a:t>
          </a:r>
          <a:endParaRPr lang="es-CO" sz="2000" dirty="0"/>
        </a:p>
        <a:p>
          <a:r>
            <a:rPr lang="es-ES_tradnl" sz="1600" dirty="0"/>
            <a:t>(Que lo hace distinto a la competencia)</a:t>
          </a:r>
          <a:endParaRPr lang="es-CO" sz="1600" dirty="0"/>
        </a:p>
      </dgm:t>
    </dgm:pt>
    <dgm:pt modelId="{85C732AF-D618-40BA-B5F8-D3A12EEE33B3}" type="parTrans" cxnId="{F7ED3F3D-61F4-4924-BE0A-57B6AFD32140}">
      <dgm:prSet/>
      <dgm:spPr/>
      <dgm:t>
        <a:bodyPr/>
        <a:lstStyle/>
        <a:p>
          <a:endParaRPr lang="es-CO"/>
        </a:p>
      </dgm:t>
    </dgm:pt>
    <dgm:pt modelId="{181CF88A-4F27-4F69-8226-508C6AA19863}" type="sibTrans" cxnId="{F7ED3F3D-61F4-4924-BE0A-57B6AFD32140}">
      <dgm:prSet/>
      <dgm:spPr/>
      <dgm:t>
        <a:bodyPr/>
        <a:lstStyle/>
        <a:p>
          <a:endParaRPr lang="es-CO"/>
        </a:p>
      </dgm:t>
    </dgm:pt>
    <dgm:pt modelId="{391D2D88-D31D-4718-9D73-C063E76E9E1F}">
      <dgm:prSet phldrT="[Texto]" custT="1"/>
      <dgm:spPr/>
      <dgm:t>
        <a:bodyPr/>
        <a:lstStyle/>
        <a:p>
          <a:r>
            <a:rPr lang="es-ES_tradnl" sz="2100" kern="1200" dirty="0"/>
            <a:t>Como visualiza su emprendimiento a futuro si logra consolidar sus ventas (</a:t>
          </a:r>
          <a:r>
            <a:rPr lang="es-ES_tradnl" sz="16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Relación visión) </a:t>
          </a:r>
          <a:endParaRPr lang="es-CO" sz="1600" kern="1200" dirty="0">
            <a:solidFill>
              <a:prstClr val="white"/>
            </a:solidFill>
            <a:latin typeface="Calibri"/>
            <a:ea typeface="+mn-ea"/>
            <a:cs typeface="+mn-cs"/>
          </a:endParaRPr>
        </a:p>
      </dgm:t>
    </dgm:pt>
    <dgm:pt modelId="{F65799F6-081C-40AD-8260-FF704AB1FE09}" type="parTrans" cxnId="{C68BE446-1620-4149-931F-D2A7662114B6}">
      <dgm:prSet/>
      <dgm:spPr/>
      <dgm:t>
        <a:bodyPr/>
        <a:lstStyle/>
        <a:p>
          <a:endParaRPr lang="es-CO"/>
        </a:p>
      </dgm:t>
    </dgm:pt>
    <dgm:pt modelId="{3C6E7DEE-14C0-4769-8702-28F7145A2A83}" type="sibTrans" cxnId="{C68BE446-1620-4149-931F-D2A7662114B6}">
      <dgm:prSet/>
      <dgm:spPr/>
      <dgm:t>
        <a:bodyPr/>
        <a:lstStyle/>
        <a:p>
          <a:endParaRPr lang="es-CO"/>
        </a:p>
      </dgm:t>
    </dgm:pt>
    <dgm:pt modelId="{BD32E3BC-A57C-4FAA-A475-2359362F8569}" type="pres">
      <dgm:prSet presAssocID="{F61FBD6B-C98E-4198-9B0F-E1E00137035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6B8F74B7-E0DC-444A-AF6A-DCEAB1813C96}" type="pres">
      <dgm:prSet presAssocID="{B6081B5C-6F93-4D43-914A-42282481BD8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356F2B4-F0BE-4A3A-BADC-30F180D7807D}" type="pres">
      <dgm:prSet presAssocID="{02579393-EA50-4AF3-B192-720438A2D94E}" presName="sibTrans" presStyleCnt="0"/>
      <dgm:spPr/>
    </dgm:pt>
    <dgm:pt modelId="{53B5BC08-178A-4DA9-A0E4-01423555D65C}" type="pres">
      <dgm:prSet presAssocID="{C88816E1-6094-4588-A12A-4FFDA7A9E51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8A7BC68-C9D3-4E8C-9094-80FA92198506}" type="pres">
      <dgm:prSet presAssocID="{181CF88A-4F27-4F69-8226-508C6AA19863}" presName="sibTrans" presStyleCnt="0"/>
      <dgm:spPr/>
    </dgm:pt>
    <dgm:pt modelId="{23AE3BC7-0B1C-43F3-A328-2C1C2A7926BF}" type="pres">
      <dgm:prSet presAssocID="{391D2D88-D31D-4718-9D73-C063E76E9E1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1B7CDB62-045D-444A-8551-41B0CF128E85}" type="presOf" srcId="{F61FBD6B-C98E-4198-9B0F-E1E001370355}" destId="{BD32E3BC-A57C-4FAA-A475-2359362F8569}" srcOrd="0" destOrd="0" presId="urn:microsoft.com/office/officeart/2005/8/layout/default"/>
    <dgm:cxn modelId="{C9A70328-66E2-44C7-A47E-DDB604429B8B}" type="presOf" srcId="{391D2D88-D31D-4718-9D73-C063E76E9E1F}" destId="{23AE3BC7-0B1C-43F3-A328-2C1C2A7926BF}" srcOrd="0" destOrd="0" presId="urn:microsoft.com/office/officeart/2005/8/layout/default"/>
    <dgm:cxn modelId="{C68BE446-1620-4149-931F-D2A7662114B6}" srcId="{F61FBD6B-C98E-4198-9B0F-E1E001370355}" destId="{391D2D88-D31D-4718-9D73-C063E76E9E1F}" srcOrd="2" destOrd="0" parTransId="{F65799F6-081C-40AD-8260-FF704AB1FE09}" sibTransId="{3C6E7DEE-14C0-4769-8702-28F7145A2A83}"/>
    <dgm:cxn modelId="{BE2D6B04-8ABF-4933-BB18-D8515045E069}" srcId="{F61FBD6B-C98E-4198-9B0F-E1E001370355}" destId="{B6081B5C-6F93-4D43-914A-42282481BD8E}" srcOrd="0" destOrd="0" parTransId="{9DEDFE2F-3486-44FB-9B68-D4081B03507B}" sibTransId="{02579393-EA50-4AF3-B192-720438A2D94E}"/>
    <dgm:cxn modelId="{14CDE567-2E70-4D68-B912-D9FE459F524B}" type="presOf" srcId="{C88816E1-6094-4588-A12A-4FFDA7A9E510}" destId="{53B5BC08-178A-4DA9-A0E4-01423555D65C}" srcOrd="0" destOrd="0" presId="urn:microsoft.com/office/officeart/2005/8/layout/default"/>
    <dgm:cxn modelId="{F7ED3F3D-61F4-4924-BE0A-57B6AFD32140}" srcId="{F61FBD6B-C98E-4198-9B0F-E1E001370355}" destId="{C88816E1-6094-4588-A12A-4FFDA7A9E510}" srcOrd="1" destOrd="0" parTransId="{85C732AF-D618-40BA-B5F8-D3A12EEE33B3}" sibTransId="{181CF88A-4F27-4F69-8226-508C6AA19863}"/>
    <dgm:cxn modelId="{D6BE68F6-8E62-4A1F-BBC8-4D5607838ACC}" type="presOf" srcId="{B6081B5C-6F93-4D43-914A-42282481BD8E}" destId="{6B8F74B7-E0DC-444A-AF6A-DCEAB1813C96}" srcOrd="0" destOrd="0" presId="urn:microsoft.com/office/officeart/2005/8/layout/default"/>
    <dgm:cxn modelId="{9570014A-3635-4B89-A2FA-3BB9629C053C}" type="presParOf" srcId="{BD32E3BC-A57C-4FAA-A475-2359362F8569}" destId="{6B8F74B7-E0DC-444A-AF6A-DCEAB1813C96}" srcOrd="0" destOrd="0" presId="urn:microsoft.com/office/officeart/2005/8/layout/default"/>
    <dgm:cxn modelId="{8566BEAB-B601-4C04-B9CF-6960CB049592}" type="presParOf" srcId="{BD32E3BC-A57C-4FAA-A475-2359362F8569}" destId="{F356F2B4-F0BE-4A3A-BADC-30F180D7807D}" srcOrd="1" destOrd="0" presId="urn:microsoft.com/office/officeart/2005/8/layout/default"/>
    <dgm:cxn modelId="{5F218586-7C79-4D6D-9355-0E8154096233}" type="presParOf" srcId="{BD32E3BC-A57C-4FAA-A475-2359362F8569}" destId="{53B5BC08-178A-4DA9-A0E4-01423555D65C}" srcOrd="2" destOrd="0" presId="urn:microsoft.com/office/officeart/2005/8/layout/default"/>
    <dgm:cxn modelId="{3AD7F64E-6CF3-448B-96F2-D8C41F7A09AD}" type="presParOf" srcId="{BD32E3BC-A57C-4FAA-A475-2359362F8569}" destId="{18A7BC68-C9D3-4E8C-9094-80FA92198506}" srcOrd="3" destOrd="0" presId="urn:microsoft.com/office/officeart/2005/8/layout/default"/>
    <dgm:cxn modelId="{DF2FF05B-36D5-4E52-8D09-40BBC94AEB9B}" type="presParOf" srcId="{BD32E3BC-A57C-4FAA-A475-2359362F8569}" destId="{23AE3BC7-0B1C-43F3-A328-2C1C2A7926BF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3200A694-8AA2-4A61-8985-E04A618C2D6E}" type="doc">
      <dgm:prSet loTypeId="urn:microsoft.com/office/officeart/2005/8/layout/default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13BAB461-1A45-47E7-B0A4-1733E7D5A02C}" type="pres">
      <dgm:prSet presAssocID="{3200A694-8AA2-4A61-8985-E04A618C2D6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</dgm:ptLst>
  <dgm:cxnLst>
    <dgm:cxn modelId="{244A0EEE-7F8B-41D1-96F2-A8C497CBE788}" type="presOf" srcId="{3200A694-8AA2-4A61-8985-E04A618C2D6E}" destId="{13BAB461-1A45-47E7-B0A4-1733E7D5A02C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4D80E8A9-63A9-4C2C-9A6A-562EC9770225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AA8F55DA-C3D4-48FE-96CA-6A5130379373}">
      <dgm:prSet phldrT="[Texto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ES" sz="2400" b="1" dirty="0"/>
            <a:t>Qué hace que sus productos o servicios se vendan.</a:t>
          </a:r>
          <a:endParaRPr lang="es-CO" sz="2400" b="1" dirty="0"/>
        </a:p>
      </dgm:t>
    </dgm:pt>
    <dgm:pt modelId="{B0C9B75E-83FB-4991-8669-17C757645AE8}" type="parTrans" cxnId="{0A01B2F5-A48F-4691-868E-7E5704792C46}">
      <dgm:prSet/>
      <dgm:spPr/>
      <dgm:t>
        <a:bodyPr/>
        <a:lstStyle/>
        <a:p>
          <a:endParaRPr lang="es-CO" sz="3200"/>
        </a:p>
      </dgm:t>
    </dgm:pt>
    <dgm:pt modelId="{0F7C9162-565D-46C4-82A5-2711A8FBCF6C}" type="sibTrans" cxnId="{0A01B2F5-A48F-4691-868E-7E5704792C46}">
      <dgm:prSet/>
      <dgm:spPr/>
      <dgm:t>
        <a:bodyPr/>
        <a:lstStyle/>
        <a:p>
          <a:endParaRPr lang="es-CO" sz="3200"/>
        </a:p>
      </dgm:t>
    </dgm:pt>
    <dgm:pt modelId="{0421E526-4511-438E-9D9C-955D787C34C2}">
      <dgm:prSet phldrT="[Texto]" custT="1"/>
      <dgm:spPr/>
      <dgm:t>
        <a:bodyPr/>
        <a:lstStyle/>
        <a:p>
          <a:r>
            <a:rPr lang="es-ES_tradnl" sz="2400" b="1" dirty="0"/>
            <a:t>Cuál es la necesidad que satisface su producto o servicio</a:t>
          </a:r>
          <a:endParaRPr lang="es-CO" sz="2400" b="1" dirty="0"/>
        </a:p>
      </dgm:t>
    </dgm:pt>
    <dgm:pt modelId="{8C32EC63-13F5-4DFE-9F19-5C35D5C97F58}" type="parTrans" cxnId="{22FFA986-5C8D-4D31-9A34-DE87FED4435B}">
      <dgm:prSet/>
      <dgm:spPr/>
      <dgm:t>
        <a:bodyPr/>
        <a:lstStyle/>
        <a:p>
          <a:endParaRPr lang="es-CO" sz="3200"/>
        </a:p>
      </dgm:t>
    </dgm:pt>
    <dgm:pt modelId="{AAC4E268-DDF5-4CE0-9297-AECEA423465A}" type="sibTrans" cxnId="{22FFA986-5C8D-4D31-9A34-DE87FED4435B}">
      <dgm:prSet/>
      <dgm:spPr/>
      <dgm:t>
        <a:bodyPr/>
        <a:lstStyle/>
        <a:p>
          <a:endParaRPr lang="es-CO" sz="3200"/>
        </a:p>
      </dgm:t>
    </dgm:pt>
    <dgm:pt modelId="{27955A27-B98E-40E7-BE0B-A0B1641CB6F0}">
      <dgm:prSet phldrT="[Texto]" custT="1"/>
      <dgm:spPr/>
      <dgm:t>
        <a:bodyPr/>
        <a:lstStyle/>
        <a:p>
          <a:r>
            <a:rPr lang="es-ES" sz="1800" b="0" dirty="0"/>
            <a:t>Ejemplo: “Embellecer físicamente y contribuir a mejorar la autoestima de nuestros clientes; y garantizamos un espacio de relajación y excelente espacio donde a los clientes les gusta disfrutar de espacio”.</a:t>
          </a:r>
          <a:endParaRPr lang="es-CO" sz="1800" b="0" dirty="0"/>
        </a:p>
      </dgm:t>
    </dgm:pt>
    <dgm:pt modelId="{60795803-B5C0-41F8-A3DC-6ECCF8930EA3}" type="parTrans" cxnId="{3108CCC0-89D9-4BBC-9033-8BE1AA3D4F97}">
      <dgm:prSet/>
      <dgm:spPr/>
      <dgm:t>
        <a:bodyPr/>
        <a:lstStyle/>
        <a:p>
          <a:endParaRPr lang="es-CO" sz="3200"/>
        </a:p>
      </dgm:t>
    </dgm:pt>
    <dgm:pt modelId="{CAA0BBC4-370A-4CD9-A0ED-148CBEE100C4}" type="sibTrans" cxnId="{3108CCC0-89D9-4BBC-9033-8BE1AA3D4F97}">
      <dgm:prSet/>
      <dgm:spPr/>
      <dgm:t>
        <a:bodyPr/>
        <a:lstStyle/>
        <a:p>
          <a:endParaRPr lang="es-CO" sz="3200"/>
        </a:p>
      </dgm:t>
    </dgm:pt>
    <dgm:pt modelId="{12BBF427-0CB4-4E4E-9259-106A6E2CFAC8}">
      <dgm:prSet phldrT="[Texto]" custT="1"/>
      <dgm:spPr/>
      <dgm:t>
        <a:bodyPr/>
        <a:lstStyle/>
        <a:p>
          <a:r>
            <a:rPr lang="es-ES_tradnl" sz="2000" dirty="0"/>
            <a:t>Ejemplo: </a:t>
          </a:r>
          <a:r>
            <a:rPr lang="es-ES" sz="2000" dirty="0"/>
            <a:t>“Credibilidad, imagen y a través de redes sociales hemos venido aumentando nuestro espacio y segmento de clientes”.</a:t>
          </a:r>
          <a:endParaRPr lang="es-CO" sz="2000" dirty="0"/>
        </a:p>
      </dgm:t>
    </dgm:pt>
    <dgm:pt modelId="{AB9C5E9E-609D-4E21-9A78-ADA94C3F8A73}" type="parTrans" cxnId="{EA71B0F2-759D-4582-81E5-ACCEF11BB6E9}">
      <dgm:prSet/>
      <dgm:spPr/>
      <dgm:t>
        <a:bodyPr/>
        <a:lstStyle/>
        <a:p>
          <a:endParaRPr lang="es-CO" sz="3200"/>
        </a:p>
      </dgm:t>
    </dgm:pt>
    <dgm:pt modelId="{DC96A31C-6F3C-4B51-B5E3-0F200A7D1A1C}" type="sibTrans" cxnId="{EA71B0F2-759D-4582-81E5-ACCEF11BB6E9}">
      <dgm:prSet/>
      <dgm:spPr/>
      <dgm:t>
        <a:bodyPr/>
        <a:lstStyle/>
        <a:p>
          <a:endParaRPr lang="es-CO" sz="3200"/>
        </a:p>
      </dgm:t>
    </dgm:pt>
    <dgm:pt modelId="{842CBC50-30A3-40AD-8D6C-B7666AA289AA}" type="pres">
      <dgm:prSet presAssocID="{4D80E8A9-63A9-4C2C-9A6A-562EC977022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938685EB-AB49-4227-80E8-8BF9656C73D9}" type="pres">
      <dgm:prSet presAssocID="{AA8F55DA-C3D4-48FE-96CA-6A5130379373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CED84653-8057-4F8A-A430-D4B47D588951}" type="pres">
      <dgm:prSet presAssocID="{0F7C9162-565D-46C4-82A5-2711A8FBCF6C}" presName="sibTrans" presStyleCnt="0"/>
      <dgm:spPr/>
    </dgm:pt>
    <dgm:pt modelId="{A3548EFF-B928-4710-A9BE-A52A4D4282E9}" type="pres">
      <dgm:prSet presAssocID="{0421E526-4511-438E-9D9C-955D787C34C2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56837314-9406-4D49-AAA2-FD7EA69CDCE5}" type="presOf" srcId="{4D80E8A9-63A9-4C2C-9A6A-562EC9770225}" destId="{842CBC50-30A3-40AD-8D6C-B7666AA289AA}" srcOrd="0" destOrd="0" presId="urn:microsoft.com/office/officeart/2005/8/layout/default"/>
    <dgm:cxn modelId="{3108CCC0-89D9-4BBC-9033-8BE1AA3D4F97}" srcId="{0421E526-4511-438E-9D9C-955D787C34C2}" destId="{27955A27-B98E-40E7-BE0B-A0B1641CB6F0}" srcOrd="0" destOrd="0" parTransId="{60795803-B5C0-41F8-A3DC-6ECCF8930EA3}" sibTransId="{CAA0BBC4-370A-4CD9-A0ED-148CBEE100C4}"/>
    <dgm:cxn modelId="{F0356396-1D29-4B5A-9B10-4039B747E2FD}" type="presOf" srcId="{0421E526-4511-438E-9D9C-955D787C34C2}" destId="{A3548EFF-B928-4710-A9BE-A52A4D4282E9}" srcOrd="0" destOrd="0" presId="urn:microsoft.com/office/officeart/2005/8/layout/default"/>
    <dgm:cxn modelId="{C474673C-98E3-41C5-A800-7A9BE89CF901}" type="presOf" srcId="{27955A27-B98E-40E7-BE0B-A0B1641CB6F0}" destId="{A3548EFF-B928-4710-A9BE-A52A4D4282E9}" srcOrd="0" destOrd="1" presId="urn:microsoft.com/office/officeart/2005/8/layout/default"/>
    <dgm:cxn modelId="{0A01B2F5-A48F-4691-868E-7E5704792C46}" srcId="{4D80E8A9-63A9-4C2C-9A6A-562EC9770225}" destId="{AA8F55DA-C3D4-48FE-96CA-6A5130379373}" srcOrd="0" destOrd="0" parTransId="{B0C9B75E-83FB-4991-8669-17C757645AE8}" sibTransId="{0F7C9162-565D-46C4-82A5-2711A8FBCF6C}"/>
    <dgm:cxn modelId="{5B976E4B-CF1D-441D-A0F9-72FE2667D16C}" type="presOf" srcId="{12BBF427-0CB4-4E4E-9259-106A6E2CFAC8}" destId="{938685EB-AB49-4227-80E8-8BF9656C73D9}" srcOrd="0" destOrd="1" presId="urn:microsoft.com/office/officeart/2005/8/layout/default"/>
    <dgm:cxn modelId="{E17949E4-8165-49E5-8D4E-261A113315D3}" type="presOf" srcId="{AA8F55DA-C3D4-48FE-96CA-6A5130379373}" destId="{938685EB-AB49-4227-80E8-8BF9656C73D9}" srcOrd="0" destOrd="0" presId="urn:microsoft.com/office/officeart/2005/8/layout/default"/>
    <dgm:cxn modelId="{22FFA986-5C8D-4D31-9A34-DE87FED4435B}" srcId="{4D80E8A9-63A9-4C2C-9A6A-562EC9770225}" destId="{0421E526-4511-438E-9D9C-955D787C34C2}" srcOrd="1" destOrd="0" parTransId="{8C32EC63-13F5-4DFE-9F19-5C35D5C97F58}" sibTransId="{AAC4E268-DDF5-4CE0-9297-AECEA423465A}"/>
    <dgm:cxn modelId="{EA71B0F2-759D-4582-81E5-ACCEF11BB6E9}" srcId="{AA8F55DA-C3D4-48FE-96CA-6A5130379373}" destId="{12BBF427-0CB4-4E4E-9259-106A6E2CFAC8}" srcOrd="0" destOrd="0" parTransId="{AB9C5E9E-609D-4E21-9A78-ADA94C3F8A73}" sibTransId="{DC96A31C-6F3C-4B51-B5E3-0F200A7D1A1C}"/>
    <dgm:cxn modelId="{AD6F07E9-C648-4946-9590-2DAF9F95F5D5}" type="presParOf" srcId="{842CBC50-30A3-40AD-8D6C-B7666AA289AA}" destId="{938685EB-AB49-4227-80E8-8BF9656C73D9}" srcOrd="0" destOrd="0" presId="urn:microsoft.com/office/officeart/2005/8/layout/default"/>
    <dgm:cxn modelId="{ED568DA7-1827-460F-B00D-2D63174FDAA2}" type="presParOf" srcId="{842CBC50-30A3-40AD-8D6C-B7666AA289AA}" destId="{CED84653-8057-4F8A-A430-D4B47D588951}" srcOrd="1" destOrd="0" presId="urn:microsoft.com/office/officeart/2005/8/layout/default"/>
    <dgm:cxn modelId="{CAA9B1DA-7A81-4435-878D-1FD31FD0895B}" type="presParOf" srcId="{842CBC50-30A3-40AD-8D6C-B7666AA289AA}" destId="{A3548EFF-B928-4710-A9BE-A52A4D4282E9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CD71D05A-ED85-4EF8-8234-704B0F7255C1}" type="doc">
      <dgm:prSet loTypeId="urn:microsoft.com/office/officeart/2005/8/layout/pyramid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C67311D3-0634-427B-8F89-D8E7D13BC3C8}">
      <dgm:prSet phldrT="[Texto]" custT="1"/>
      <dgm:spPr/>
      <dgm:t>
        <a:bodyPr/>
        <a:lstStyle/>
        <a:p>
          <a:r>
            <a:rPr lang="es-CO" sz="1800" dirty="0"/>
            <a:t>Dirección estratégica (liderazgo decisiones)</a:t>
          </a:r>
        </a:p>
      </dgm:t>
    </dgm:pt>
    <dgm:pt modelId="{2CA51A52-C3B9-4BE1-8A70-F84A46EE139B}" type="parTrans" cxnId="{51F5DC26-85FB-44F6-850A-19928042C59F}">
      <dgm:prSet/>
      <dgm:spPr/>
      <dgm:t>
        <a:bodyPr/>
        <a:lstStyle/>
        <a:p>
          <a:endParaRPr lang="es-CO" sz="2400"/>
        </a:p>
      </dgm:t>
    </dgm:pt>
    <dgm:pt modelId="{17A160B8-65F0-42CC-8BA5-005EE7C6113D}" type="sibTrans" cxnId="{51F5DC26-85FB-44F6-850A-19928042C59F}">
      <dgm:prSet/>
      <dgm:spPr/>
      <dgm:t>
        <a:bodyPr/>
        <a:lstStyle/>
        <a:p>
          <a:endParaRPr lang="es-CO" sz="2400"/>
        </a:p>
      </dgm:t>
    </dgm:pt>
    <dgm:pt modelId="{C41E6051-E5CC-4760-A9FD-C77F6E9B36B4}">
      <dgm:prSet phldrT="[Texto]" custT="1"/>
      <dgm:spPr/>
      <dgm:t>
        <a:bodyPr/>
        <a:lstStyle/>
        <a:p>
          <a:r>
            <a:rPr lang="es-CO" sz="1800" dirty="0"/>
            <a:t>Análisis entorno (mercadeo ventas)</a:t>
          </a:r>
        </a:p>
      </dgm:t>
    </dgm:pt>
    <dgm:pt modelId="{5A43DCE0-830B-4D74-AFFF-C3F0E0AB5AE6}" type="parTrans" cxnId="{030C4BC8-C6C2-46EE-9FA5-357926B44B9F}">
      <dgm:prSet/>
      <dgm:spPr/>
      <dgm:t>
        <a:bodyPr/>
        <a:lstStyle/>
        <a:p>
          <a:endParaRPr lang="es-CO" sz="2400"/>
        </a:p>
      </dgm:t>
    </dgm:pt>
    <dgm:pt modelId="{5637C64A-7322-4B0A-B347-07B0AD915B87}" type="sibTrans" cxnId="{030C4BC8-C6C2-46EE-9FA5-357926B44B9F}">
      <dgm:prSet/>
      <dgm:spPr/>
      <dgm:t>
        <a:bodyPr/>
        <a:lstStyle/>
        <a:p>
          <a:endParaRPr lang="es-CO" sz="2400"/>
        </a:p>
      </dgm:t>
    </dgm:pt>
    <dgm:pt modelId="{6B747C7F-6D50-491F-81ED-A04D95327722}">
      <dgm:prSet phldrT="[Texto]" custT="1"/>
      <dgm:spPr/>
      <dgm:t>
        <a:bodyPr/>
        <a:lstStyle/>
        <a:p>
          <a:r>
            <a:rPr lang="es-CO" sz="1800" dirty="0"/>
            <a:t>Producción, planeación y operaciones</a:t>
          </a:r>
        </a:p>
      </dgm:t>
    </dgm:pt>
    <dgm:pt modelId="{2B78F6AB-74B3-4B64-8062-310715C2461F}" type="parTrans" cxnId="{EC51530E-4F01-495C-AB89-63B97FED0724}">
      <dgm:prSet/>
      <dgm:spPr/>
      <dgm:t>
        <a:bodyPr/>
        <a:lstStyle/>
        <a:p>
          <a:endParaRPr lang="es-CO" sz="2400"/>
        </a:p>
      </dgm:t>
    </dgm:pt>
    <dgm:pt modelId="{4B5BCA17-9133-4077-B87A-5DBBB68E0097}" type="sibTrans" cxnId="{EC51530E-4F01-495C-AB89-63B97FED0724}">
      <dgm:prSet/>
      <dgm:spPr/>
      <dgm:t>
        <a:bodyPr/>
        <a:lstStyle/>
        <a:p>
          <a:endParaRPr lang="es-CO" sz="2400"/>
        </a:p>
      </dgm:t>
    </dgm:pt>
    <dgm:pt modelId="{57866A90-6D8B-44EB-9BB0-ACC8FAB14D7E}">
      <dgm:prSet phldrT="[Texto]" custT="1"/>
      <dgm:spPr/>
      <dgm:t>
        <a:bodyPr/>
        <a:lstStyle/>
        <a:p>
          <a:r>
            <a:rPr lang="es-CO" sz="1800" dirty="0"/>
            <a:t>Estructura organizacional / talento humano/calidad</a:t>
          </a:r>
        </a:p>
      </dgm:t>
    </dgm:pt>
    <dgm:pt modelId="{7214648B-14F5-43F2-9AF2-3ECC3D6669DA}" type="parTrans" cxnId="{0D7DE962-C4E7-44DF-88AB-BBB6CE71EC3A}">
      <dgm:prSet/>
      <dgm:spPr/>
      <dgm:t>
        <a:bodyPr/>
        <a:lstStyle/>
        <a:p>
          <a:endParaRPr lang="es-CO" sz="2400"/>
        </a:p>
      </dgm:t>
    </dgm:pt>
    <dgm:pt modelId="{D950ACAF-ACBB-44F9-A4BB-D0C0CF6C97B5}" type="sibTrans" cxnId="{0D7DE962-C4E7-44DF-88AB-BBB6CE71EC3A}">
      <dgm:prSet/>
      <dgm:spPr/>
      <dgm:t>
        <a:bodyPr/>
        <a:lstStyle/>
        <a:p>
          <a:endParaRPr lang="es-CO" sz="2400"/>
        </a:p>
      </dgm:t>
    </dgm:pt>
    <dgm:pt modelId="{6DDCD568-9DC4-4448-9B2C-2DA81258912D}">
      <dgm:prSet phldrT="[Texto]" custT="1"/>
      <dgm:spPr/>
      <dgm:t>
        <a:bodyPr/>
        <a:lstStyle/>
        <a:p>
          <a:r>
            <a:rPr lang="es-CO" sz="1800" dirty="0"/>
            <a:t>Financiero, contabilidad, planeación presupuestos</a:t>
          </a:r>
        </a:p>
      </dgm:t>
    </dgm:pt>
    <dgm:pt modelId="{147E1C7A-8E3D-4890-AEC2-092F79287CE4}" type="parTrans" cxnId="{24483075-7EF0-4DEB-BD94-ADF2553E1B70}">
      <dgm:prSet/>
      <dgm:spPr/>
      <dgm:t>
        <a:bodyPr/>
        <a:lstStyle/>
        <a:p>
          <a:endParaRPr lang="es-CO" sz="2400"/>
        </a:p>
      </dgm:t>
    </dgm:pt>
    <dgm:pt modelId="{8B295141-7464-41FC-83AB-9A794F24210D}" type="sibTrans" cxnId="{24483075-7EF0-4DEB-BD94-ADF2553E1B70}">
      <dgm:prSet/>
      <dgm:spPr/>
      <dgm:t>
        <a:bodyPr/>
        <a:lstStyle/>
        <a:p>
          <a:endParaRPr lang="es-CO" sz="2400"/>
        </a:p>
      </dgm:t>
    </dgm:pt>
    <dgm:pt modelId="{617CE89C-4A22-48B3-B5F3-5B052CE64AB0}">
      <dgm:prSet phldrT="[Texto]" custT="1"/>
      <dgm:spPr/>
      <dgm:t>
        <a:bodyPr/>
        <a:lstStyle/>
        <a:p>
          <a:r>
            <a:rPr lang="es-CO" sz="1800" dirty="0"/>
            <a:t>Gestión información tecnológica e innovación </a:t>
          </a:r>
        </a:p>
      </dgm:t>
    </dgm:pt>
    <dgm:pt modelId="{827610A1-55C2-42FA-9C40-6782D5AF716E}" type="parTrans" cxnId="{FEA8DACA-A817-4205-8654-333A6D56EC2E}">
      <dgm:prSet/>
      <dgm:spPr/>
      <dgm:t>
        <a:bodyPr/>
        <a:lstStyle/>
        <a:p>
          <a:endParaRPr lang="es-CO" sz="2400"/>
        </a:p>
      </dgm:t>
    </dgm:pt>
    <dgm:pt modelId="{7D263455-AD00-47ED-A7E2-95E90337B252}" type="sibTrans" cxnId="{FEA8DACA-A817-4205-8654-333A6D56EC2E}">
      <dgm:prSet/>
      <dgm:spPr/>
      <dgm:t>
        <a:bodyPr/>
        <a:lstStyle/>
        <a:p>
          <a:endParaRPr lang="es-CO" sz="2400"/>
        </a:p>
      </dgm:t>
    </dgm:pt>
    <dgm:pt modelId="{D0D78BA2-98C4-4EC3-98A8-A034D60D4172}" type="pres">
      <dgm:prSet presAssocID="{CD71D05A-ED85-4EF8-8234-704B0F7255C1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s-CO"/>
        </a:p>
      </dgm:t>
    </dgm:pt>
    <dgm:pt modelId="{BC870F81-0F8F-48F2-A32C-AFEB631C6759}" type="pres">
      <dgm:prSet presAssocID="{CD71D05A-ED85-4EF8-8234-704B0F7255C1}" presName="pyramid" presStyleLbl="node1" presStyleIdx="0" presStyleCnt="1" custScaleX="51419" custLinFactNeighborX="-5367" custLinFactNeighborY="559"/>
      <dgm:spPr/>
    </dgm:pt>
    <dgm:pt modelId="{FCBC6F38-07A2-4067-A656-B3271F5BF21E}" type="pres">
      <dgm:prSet presAssocID="{CD71D05A-ED85-4EF8-8234-704B0F7255C1}" presName="theList" presStyleCnt="0"/>
      <dgm:spPr/>
    </dgm:pt>
    <dgm:pt modelId="{3A98BAB6-9CB3-493F-9E19-D84A06545F4E}" type="pres">
      <dgm:prSet presAssocID="{C67311D3-0634-427B-8F89-D8E7D13BC3C8}" presName="aNode" presStyleLbl="fgAcc1" presStyleIdx="0" presStyleCnt="6" custLinFactNeighborX="-5262" custLinFactNeighborY="-9928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B63FC46-A253-4828-9DA4-DC768DB0C0AD}" type="pres">
      <dgm:prSet presAssocID="{C67311D3-0634-427B-8F89-D8E7D13BC3C8}" presName="aSpace" presStyleCnt="0"/>
      <dgm:spPr/>
    </dgm:pt>
    <dgm:pt modelId="{C0B48957-2AE5-4741-8C1D-23D426453501}" type="pres">
      <dgm:prSet presAssocID="{C41E6051-E5CC-4760-A9FD-C77F6E9B36B4}" presName="aNode" presStyleLbl="fgAcc1" presStyleIdx="1" presStyleCnt="6" custLinFactNeighborX="-4911" custLinFactNeighborY="-61648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72EAE62-D0A1-4342-89A4-1450E94EFD85}" type="pres">
      <dgm:prSet presAssocID="{C41E6051-E5CC-4760-A9FD-C77F6E9B36B4}" presName="aSpace" presStyleCnt="0"/>
      <dgm:spPr/>
    </dgm:pt>
    <dgm:pt modelId="{B8B8197E-AF68-4964-843F-975A915FAF87}" type="pres">
      <dgm:prSet presAssocID="{6B747C7F-6D50-491F-81ED-A04D95327722}" presName="aNode" presStyleLbl="fgAcc1" presStyleIdx="2" presStyleCnt="6" custLinFactNeighborX="-2105" custLinFactNeighborY="-48121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46A8CBD2-0120-4C99-A3E4-EF094F16D3C0}" type="pres">
      <dgm:prSet presAssocID="{6B747C7F-6D50-491F-81ED-A04D95327722}" presName="aSpace" presStyleCnt="0"/>
      <dgm:spPr/>
    </dgm:pt>
    <dgm:pt modelId="{8329DC6B-1FC5-4C39-BEF6-1EC1F64BA7AD}" type="pres">
      <dgm:prSet presAssocID="{57866A90-6D8B-44EB-9BB0-ACC8FAB14D7E}" presName="aNode" presStyleLbl="fgAcc1" presStyleIdx="3" presStyleCnt="6" custLinFactNeighborX="2456" custLinFactNeighborY="84052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22B27F86-8F9C-4C01-8061-7AB85379DCEE}" type="pres">
      <dgm:prSet presAssocID="{57866A90-6D8B-44EB-9BB0-ACC8FAB14D7E}" presName="aSpace" presStyleCnt="0"/>
      <dgm:spPr/>
    </dgm:pt>
    <dgm:pt modelId="{609079F1-D22D-46F8-9522-F0BFB81DF419}" type="pres">
      <dgm:prSet presAssocID="{6DDCD568-9DC4-4448-9B2C-2DA81258912D}" presName="aNode" presStyleLbl="fgAcc1" presStyleIdx="4" presStyleCnt="6" custLinFactY="17491" custLinFactNeighborX="7930" custLinFactNeighborY="100000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8FF88E8-2885-4F3E-9EE5-8EBCC399449E}" type="pres">
      <dgm:prSet presAssocID="{6DDCD568-9DC4-4448-9B2C-2DA81258912D}" presName="aSpace" presStyleCnt="0"/>
      <dgm:spPr/>
    </dgm:pt>
    <dgm:pt modelId="{5A34773B-6E7D-4E6F-8C41-950668F1DB37}" type="pres">
      <dgm:prSet presAssocID="{617CE89C-4A22-48B3-B5F3-5B052CE64AB0}" presName="aNode" presStyleLbl="fgAcc1" presStyleIdx="5" presStyleCnt="6" custLinFactY="49148" custLinFactNeighborX="19506" custLinFactNeighborY="100000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290F3B72-2853-4CA3-B6B8-8546EEA98D7A}" type="pres">
      <dgm:prSet presAssocID="{617CE89C-4A22-48B3-B5F3-5B052CE64AB0}" presName="aSpace" presStyleCnt="0"/>
      <dgm:spPr/>
    </dgm:pt>
  </dgm:ptLst>
  <dgm:cxnLst>
    <dgm:cxn modelId="{8B19F177-6037-4497-95DF-5CCB01ED06C6}" type="presOf" srcId="{57866A90-6D8B-44EB-9BB0-ACC8FAB14D7E}" destId="{8329DC6B-1FC5-4C39-BEF6-1EC1F64BA7AD}" srcOrd="0" destOrd="0" presId="urn:microsoft.com/office/officeart/2005/8/layout/pyramid2"/>
    <dgm:cxn modelId="{EC51530E-4F01-495C-AB89-63B97FED0724}" srcId="{CD71D05A-ED85-4EF8-8234-704B0F7255C1}" destId="{6B747C7F-6D50-491F-81ED-A04D95327722}" srcOrd="2" destOrd="0" parTransId="{2B78F6AB-74B3-4B64-8062-310715C2461F}" sibTransId="{4B5BCA17-9133-4077-B87A-5DBBB68E0097}"/>
    <dgm:cxn modelId="{C90012BD-CB20-4140-8405-68BD6224017E}" type="presOf" srcId="{CD71D05A-ED85-4EF8-8234-704B0F7255C1}" destId="{D0D78BA2-98C4-4EC3-98A8-A034D60D4172}" srcOrd="0" destOrd="0" presId="urn:microsoft.com/office/officeart/2005/8/layout/pyramid2"/>
    <dgm:cxn modelId="{ED850C43-F8BF-4F7B-99FA-AF19714D901A}" type="presOf" srcId="{C67311D3-0634-427B-8F89-D8E7D13BC3C8}" destId="{3A98BAB6-9CB3-493F-9E19-D84A06545F4E}" srcOrd="0" destOrd="0" presId="urn:microsoft.com/office/officeart/2005/8/layout/pyramid2"/>
    <dgm:cxn modelId="{51F5DC26-85FB-44F6-850A-19928042C59F}" srcId="{CD71D05A-ED85-4EF8-8234-704B0F7255C1}" destId="{C67311D3-0634-427B-8F89-D8E7D13BC3C8}" srcOrd="0" destOrd="0" parTransId="{2CA51A52-C3B9-4BE1-8A70-F84A46EE139B}" sibTransId="{17A160B8-65F0-42CC-8BA5-005EE7C6113D}"/>
    <dgm:cxn modelId="{3433CA76-14E3-4367-9F4F-CDD04B5C4DE2}" type="presOf" srcId="{6B747C7F-6D50-491F-81ED-A04D95327722}" destId="{B8B8197E-AF68-4964-843F-975A915FAF87}" srcOrd="0" destOrd="0" presId="urn:microsoft.com/office/officeart/2005/8/layout/pyramid2"/>
    <dgm:cxn modelId="{24483075-7EF0-4DEB-BD94-ADF2553E1B70}" srcId="{CD71D05A-ED85-4EF8-8234-704B0F7255C1}" destId="{6DDCD568-9DC4-4448-9B2C-2DA81258912D}" srcOrd="4" destOrd="0" parTransId="{147E1C7A-8E3D-4890-AEC2-092F79287CE4}" sibTransId="{8B295141-7464-41FC-83AB-9A794F24210D}"/>
    <dgm:cxn modelId="{0D7DE962-C4E7-44DF-88AB-BBB6CE71EC3A}" srcId="{CD71D05A-ED85-4EF8-8234-704B0F7255C1}" destId="{57866A90-6D8B-44EB-9BB0-ACC8FAB14D7E}" srcOrd="3" destOrd="0" parTransId="{7214648B-14F5-43F2-9AF2-3ECC3D6669DA}" sibTransId="{D950ACAF-ACBB-44F9-A4BB-D0C0CF6C97B5}"/>
    <dgm:cxn modelId="{030C4BC8-C6C2-46EE-9FA5-357926B44B9F}" srcId="{CD71D05A-ED85-4EF8-8234-704B0F7255C1}" destId="{C41E6051-E5CC-4760-A9FD-C77F6E9B36B4}" srcOrd="1" destOrd="0" parTransId="{5A43DCE0-830B-4D74-AFFF-C3F0E0AB5AE6}" sibTransId="{5637C64A-7322-4B0A-B347-07B0AD915B87}"/>
    <dgm:cxn modelId="{F5A76311-316D-4E9E-8B18-8BA3A11496E7}" type="presOf" srcId="{617CE89C-4A22-48B3-B5F3-5B052CE64AB0}" destId="{5A34773B-6E7D-4E6F-8C41-950668F1DB37}" srcOrd="0" destOrd="0" presId="urn:microsoft.com/office/officeart/2005/8/layout/pyramid2"/>
    <dgm:cxn modelId="{00874490-FBE6-478B-A1AC-5EDFAFC75E59}" type="presOf" srcId="{C41E6051-E5CC-4760-A9FD-C77F6E9B36B4}" destId="{C0B48957-2AE5-4741-8C1D-23D426453501}" srcOrd="0" destOrd="0" presId="urn:microsoft.com/office/officeart/2005/8/layout/pyramid2"/>
    <dgm:cxn modelId="{F3D64614-FCE6-4CFB-9D2F-59158FA9605A}" type="presOf" srcId="{6DDCD568-9DC4-4448-9B2C-2DA81258912D}" destId="{609079F1-D22D-46F8-9522-F0BFB81DF419}" srcOrd="0" destOrd="0" presId="urn:microsoft.com/office/officeart/2005/8/layout/pyramid2"/>
    <dgm:cxn modelId="{FEA8DACA-A817-4205-8654-333A6D56EC2E}" srcId="{CD71D05A-ED85-4EF8-8234-704B0F7255C1}" destId="{617CE89C-4A22-48B3-B5F3-5B052CE64AB0}" srcOrd="5" destOrd="0" parTransId="{827610A1-55C2-42FA-9C40-6782D5AF716E}" sibTransId="{7D263455-AD00-47ED-A7E2-95E90337B252}"/>
    <dgm:cxn modelId="{5DCAC43B-EFB6-48F5-BA89-003347192AB8}" type="presParOf" srcId="{D0D78BA2-98C4-4EC3-98A8-A034D60D4172}" destId="{BC870F81-0F8F-48F2-A32C-AFEB631C6759}" srcOrd="0" destOrd="0" presId="urn:microsoft.com/office/officeart/2005/8/layout/pyramid2"/>
    <dgm:cxn modelId="{B9E10D62-6B7C-4FCE-B388-EA3782C948E8}" type="presParOf" srcId="{D0D78BA2-98C4-4EC3-98A8-A034D60D4172}" destId="{FCBC6F38-07A2-4067-A656-B3271F5BF21E}" srcOrd="1" destOrd="0" presId="urn:microsoft.com/office/officeart/2005/8/layout/pyramid2"/>
    <dgm:cxn modelId="{74342132-B7F9-4502-9988-82CC54B04819}" type="presParOf" srcId="{FCBC6F38-07A2-4067-A656-B3271F5BF21E}" destId="{3A98BAB6-9CB3-493F-9E19-D84A06545F4E}" srcOrd="0" destOrd="0" presId="urn:microsoft.com/office/officeart/2005/8/layout/pyramid2"/>
    <dgm:cxn modelId="{6A88356E-2290-494C-96F5-492CE12A0C5F}" type="presParOf" srcId="{FCBC6F38-07A2-4067-A656-B3271F5BF21E}" destId="{7B63FC46-A253-4828-9DA4-DC768DB0C0AD}" srcOrd="1" destOrd="0" presId="urn:microsoft.com/office/officeart/2005/8/layout/pyramid2"/>
    <dgm:cxn modelId="{B4FF4C15-320F-4613-B741-85E991526281}" type="presParOf" srcId="{FCBC6F38-07A2-4067-A656-B3271F5BF21E}" destId="{C0B48957-2AE5-4741-8C1D-23D426453501}" srcOrd="2" destOrd="0" presId="urn:microsoft.com/office/officeart/2005/8/layout/pyramid2"/>
    <dgm:cxn modelId="{43B04C5D-6579-4090-AD48-4BD6136FABC8}" type="presParOf" srcId="{FCBC6F38-07A2-4067-A656-B3271F5BF21E}" destId="{772EAE62-D0A1-4342-89A4-1450E94EFD85}" srcOrd="3" destOrd="0" presId="urn:microsoft.com/office/officeart/2005/8/layout/pyramid2"/>
    <dgm:cxn modelId="{AE58B050-0321-4AFF-89E0-9A3A6D504FAB}" type="presParOf" srcId="{FCBC6F38-07A2-4067-A656-B3271F5BF21E}" destId="{B8B8197E-AF68-4964-843F-975A915FAF87}" srcOrd="4" destOrd="0" presId="urn:microsoft.com/office/officeart/2005/8/layout/pyramid2"/>
    <dgm:cxn modelId="{4CD10DD8-A142-44C0-B688-358B9859B447}" type="presParOf" srcId="{FCBC6F38-07A2-4067-A656-B3271F5BF21E}" destId="{46A8CBD2-0120-4C99-A3E4-EF094F16D3C0}" srcOrd="5" destOrd="0" presId="urn:microsoft.com/office/officeart/2005/8/layout/pyramid2"/>
    <dgm:cxn modelId="{77C1F50E-38FB-4AF2-9F9F-CE772708AD15}" type="presParOf" srcId="{FCBC6F38-07A2-4067-A656-B3271F5BF21E}" destId="{8329DC6B-1FC5-4C39-BEF6-1EC1F64BA7AD}" srcOrd="6" destOrd="0" presId="urn:microsoft.com/office/officeart/2005/8/layout/pyramid2"/>
    <dgm:cxn modelId="{2CC82331-BFC5-466F-84A5-14327DD5368D}" type="presParOf" srcId="{FCBC6F38-07A2-4067-A656-B3271F5BF21E}" destId="{22B27F86-8F9C-4C01-8061-7AB85379DCEE}" srcOrd="7" destOrd="0" presId="urn:microsoft.com/office/officeart/2005/8/layout/pyramid2"/>
    <dgm:cxn modelId="{66EE49E4-2449-4B44-852C-5E22C9D60A5C}" type="presParOf" srcId="{FCBC6F38-07A2-4067-A656-B3271F5BF21E}" destId="{609079F1-D22D-46F8-9522-F0BFB81DF419}" srcOrd="8" destOrd="0" presId="urn:microsoft.com/office/officeart/2005/8/layout/pyramid2"/>
    <dgm:cxn modelId="{9820F2C3-07FB-4553-876C-1426C1D2FDDC}" type="presParOf" srcId="{FCBC6F38-07A2-4067-A656-B3271F5BF21E}" destId="{58FF88E8-2885-4F3E-9EE5-8EBCC399449E}" srcOrd="9" destOrd="0" presId="urn:microsoft.com/office/officeart/2005/8/layout/pyramid2"/>
    <dgm:cxn modelId="{551C7C06-E6A1-491E-AD10-E8F4CF5F3E0C}" type="presParOf" srcId="{FCBC6F38-07A2-4067-A656-B3271F5BF21E}" destId="{5A34773B-6E7D-4E6F-8C41-950668F1DB37}" srcOrd="10" destOrd="0" presId="urn:microsoft.com/office/officeart/2005/8/layout/pyramid2"/>
    <dgm:cxn modelId="{177AFF94-CDCA-4E90-B942-C4BCA09908A3}" type="presParOf" srcId="{FCBC6F38-07A2-4067-A656-B3271F5BF21E}" destId="{290F3B72-2853-4CA3-B6B8-8546EEA98D7A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F1715A-627A-472E-87B5-04ABC394EED5}" type="doc">
      <dgm:prSet loTypeId="urn:microsoft.com/office/officeart/2005/8/layout/process1" loCatId="process" qsTypeId="urn:microsoft.com/office/officeart/2005/8/quickstyle/simple1" qsCatId="simple" csTypeId="urn:microsoft.com/office/officeart/2005/8/colors/accent6_5" csCatId="accent6" phldr="1"/>
      <dgm:spPr/>
    </dgm:pt>
    <dgm:pt modelId="{8AC8A843-8001-41DB-8C99-BA49E2735C0C}">
      <dgm:prSet phldrT="[Texto]"/>
      <dgm:spPr/>
      <dgm:t>
        <a:bodyPr/>
        <a:lstStyle/>
        <a:p>
          <a:r>
            <a:rPr lang="es-MX" b="0" dirty="0">
              <a:latin typeface="Montserrat" panose="020B0604020202020204" pitchFamily="2" charset="0"/>
            </a:rPr>
            <a:t>S</a:t>
          </a:r>
          <a:r>
            <a:rPr lang="es-MX" b="0" i="0" dirty="0">
              <a:effectLst/>
              <a:latin typeface="Montserrat" panose="020B0604020202020204" pitchFamily="2" charset="0"/>
            </a:rPr>
            <a:t>ecuencia o encadenamiento de actividades para elaborar un producto ,  material o un servicio. </a:t>
          </a:r>
          <a:endParaRPr lang="es-CO" b="0" dirty="0"/>
        </a:p>
      </dgm:t>
    </dgm:pt>
    <dgm:pt modelId="{B62313E8-85C8-4732-9D35-DE37AF3B62F7}" type="parTrans" cxnId="{762423F3-29C1-49DE-97BA-8C4F95606513}">
      <dgm:prSet/>
      <dgm:spPr/>
      <dgm:t>
        <a:bodyPr/>
        <a:lstStyle/>
        <a:p>
          <a:endParaRPr lang="es-CO" b="0"/>
        </a:p>
      </dgm:t>
    </dgm:pt>
    <dgm:pt modelId="{F1FC3C59-7BDE-4C07-928F-96E96D8A82DE}" type="sibTrans" cxnId="{762423F3-29C1-49DE-97BA-8C4F95606513}">
      <dgm:prSet/>
      <dgm:spPr/>
      <dgm:t>
        <a:bodyPr/>
        <a:lstStyle/>
        <a:p>
          <a:endParaRPr lang="es-CO" b="0"/>
        </a:p>
      </dgm:t>
    </dgm:pt>
    <dgm:pt modelId="{79686996-8C1B-4C74-91AC-A8F67375EFD9}">
      <dgm:prSet phldrT="[Texto]"/>
      <dgm:spPr/>
      <dgm:t>
        <a:bodyPr/>
        <a:lstStyle/>
        <a:p>
          <a:r>
            <a:rPr lang="es-MX" b="0" i="0" dirty="0">
              <a:effectLst/>
              <a:latin typeface="Montserrat" panose="020B0604020202020204" pitchFamily="2" charset="0"/>
            </a:rPr>
            <a:t>Los procesos están orientados a </a:t>
          </a:r>
          <a:r>
            <a:rPr lang="es-MX" b="1" i="0" dirty="0">
              <a:effectLst/>
              <a:latin typeface="Montserrat" panose="020B0604020202020204" pitchFamily="2" charset="0"/>
            </a:rPr>
            <a:t>optimizar los objetivos de producción </a:t>
          </a:r>
          <a:endParaRPr lang="es-CO" b="1" dirty="0"/>
        </a:p>
      </dgm:t>
    </dgm:pt>
    <dgm:pt modelId="{9F4ADFB0-649E-4AE0-90F2-927F7A32F728}" type="parTrans" cxnId="{A0AD5CA3-2646-4A3E-AA3B-FDBA6BB597C5}">
      <dgm:prSet/>
      <dgm:spPr/>
      <dgm:t>
        <a:bodyPr/>
        <a:lstStyle/>
        <a:p>
          <a:endParaRPr lang="es-CO" b="0"/>
        </a:p>
      </dgm:t>
    </dgm:pt>
    <dgm:pt modelId="{3CCE42B0-3A41-4EC4-90ED-A75345960F12}" type="sibTrans" cxnId="{A0AD5CA3-2646-4A3E-AA3B-FDBA6BB597C5}">
      <dgm:prSet/>
      <dgm:spPr/>
      <dgm:t>
        <a:bodyPr/>
        <a:lstStyle/>
        <a:p>
          <a:endParaRPr lang="es-CO" b="0"/>
        </a:p>
      </dgm:t>
    </dgm:pt>
    <dgm:pt modelId="{C845D5CF-8EDE-4E4B-AB27-14C6C6228FA0}">
      <dgm:prSet phldrT="[Texto]"/>
      <dgm:spPr/>
      <dgm:t>
        <a:bodyPr/>
        <a:lstStyle/>
        <a:p>
          <a:r>
            <a:rPr lang="es-MX" b="0" i="0" dirty="0">
              <a:effectLst/>
              <a:latin typeface="Montserrat" panose="020B0604020202020204" pitchFamily="2" charset="0"/>
            </a:rPr>
            <a:t>(costos, calidad, confiabilidad, flexibilidad).</a:t>
          </a:r>
          <a:endParaRPr lang="es-CO" b="0" dirty="0"/>
        </a:p>
      </dgm:t>
    </dgm:pt>
    <dgm:pt modelId="{C9650106-6778-4E96-B182-3B7EA61172F9}" type="parTrans" cxnId="{B10DB864-1A12-46B1-BA38-5563CE131179}">
      <dgm:prSet/>
      <dgm:spPr/>
      <dgm:t>
        <a:bodyPr/>
        <a:lstStyle/>
        <a:p>
          <a:endParaRPr lang="es-CO" b="0"/>
        </a:p>
      </dgm:t>
    </dgm:pt>
    <dgm:pt modelId="{91D17F3F-F660-4418-823F-C494426A3837}" type="sibTrans" cxnId="{B10DB864-1A12-46B1-BA38-5563CE131179}">
      <dgm:prSet/>
      <dgm:spPr/>
      <dgm:t>
        <a:bodyPr/>
        <a:lstStyle/>
        <a:p>
          <a:endParaRPr lang="es-CO" b="0"/>
        </a:p>
      </dgm:t>
    </dgm:pt>
    <dgm:pt modelId="{24668606-E93A-411F-9FA1-DB03F8E95EF7}" type="pres">
      <dgm:prSet presAssocID="{F9F1715A-627A-472E-87B5-04ABC394EED5}" presName="Name0" presStyleCnt="0">
        <dgm:presLayoutVars>
          <dgm:dir/>
          <dgm:resizeHandles val="exact"/>
        </dgm:presLayoutVars>
      </dgm:prSet>
      <dgm:spPr/>
    </dgm:pt>
    <dgm:pt modelId="{58300548-D6C6-41B5-B33F-907E9CE1B925}" type="pres">
      <dgm:prSet presAssocID="{8AC8A843-8001-41DB-8C99-BA49E2735C0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B1A5404-AF98-49C5-A48F-81E20B3B5FCF}" type="pres">
      <dgm:prSet presAssocID="{F1FC3C59-7BDE-4C07-928F-96E96D8A82DE}" presName="sibTrans" presStyleLbl="sibTrans2D1" presStyleIdx="0" presStyleCnt="2"/>
      <dgm:spPr/>
      <dgm:t>
        <a:bodyPr/>
        <a:lstStyle/>
        <a:p>
          <a:endParaRPr lang="es-CO"/>
        </a:p>
      </dgm:t>
    </dgm:pt>
    <dgm:pt modelId="{B35909C8-A68F-4E93-8002-FA5FCB32F8A3}" type="pres">
      <dgm:prSet presAssocID="{F1FC3C59-7BDE-4C07-928F-96E96D8A82DE}" presName="connectorText" presStyleLbl="sibTrans2D1" presStyleIdx="0" presStyleCnt="2"/>
      <dgm:spPr/>
      <dgm:t>
        <a:bodyPr/>
        <a:lstStyle/>
        <a:p>
          <a:endParaRPr lang="es-CO"/>
        </a:p>
      </dgm:t>
    </dgm:pt>
    <dgm:pt modelId="{F11B2F5A-E559-4948-B8F6-7EFC5271A4EE}" type="pres">
      <dgm:prSet presAssocID="{79686996-8C1B-4C74-91AC-A8F67375EFD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B96AF5B3-8AC0-448B-8AE3-A5B2B62A2699}" type="pres">
      <dgm:prSet presAssocID="{3CCE42B0-3A41-4EC4-90ED-A75345960F12}" presName="sibTrans" presStyleLbl="sibTrans2D1" presStyleIdx="1" presStyleCnt="2"/>
      <dgm:spPr/>
      <dgm:t>
        <a:bodyPr/>
        <a:lstStyle/>
        <a:p>
          <a:endParaRPr lang="es-CO"/>
        </a:p>
      </dgm:t>
    </dgm:pt>
    <dgm:pt modelId="{D04387B8-812A-4670-A340-0BF5426332EB}" type="pres">
      <dgm:prSet presAssocID="{3CCE42B0-3A41-4EC4-90ED-A75345960F12}" presName="connectorText" presStyleLbl="sibTrans2D1" presStyleIdx="1" presStyleCnt="2"/>
      <dgm:spPr/>
      <dgm:t>
        <a:bodyPr/>
        <a:lstStyle/>
        <a:p>
          <a:endParaRPr lang="es-CO"/>
        </a:p>
      </dgm:t>
    </dgm:pt>
    <dgm:pt modelId="{D6C36153-F9A1-470C-AFE1-3DF29CED617B}" type="pres">
      <dgm:prSet presAssocID="{C845D5CF-8EDE-4E4B-AB27-14C6C6228FA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51998251-170C-4241-A836-2FBA0A2363F7}" type="presOf" srcId="{F9F1715A-627A-472E-87B5-04ABC394EED5}" destId="{24668606-E93A-411F-9FA1-DB03F8E95EF7}" srcOrd="0" destOrd="0" presId="urn:microsoft.com/office/officeart/2005/8/layout/process1"/>
    <dgm:cxn modelId="{B10DB864-1A12-46B1-BA38-5563CE131179}" srcId="{F9F1715A-627A-472E-87B5-04ABC394EED5}" destId="{C845D5CF-8EDE-4E4B-AB27-14C6C6228FA0}" srcOrd="2" destOrd="0" parTransId="{C9650106-6778-4E96-B182-3B7EA61172F9}" sibTransId="{91D17F3F-F660-4418-823F-C494426A3837}"/>
    <dgm:cxn modelId="{D30241B7-40DA-4F07-A476-B3036F89396A}" type="presOf" srcId="{3CCE42B0-3A41-4EC4-90ED-A75345960F12}" destId="{D04387B8-812A-4670-A340-0BF5426332EB}" srcOrd="1" destOrd="0" presId="urn:microsoft.com/office/officeart/2005/8/layout/process1"/>
    <dgm:cxn modelId="{72041BEA-042F-4873-8745-FB19ED9CF6D9}" type="presOf" srcId="{C845D5CF-8EDE-4E4B-AB27-14C6C6228FA0}" destId="{D6C36153-F9A1-470C-AFE1-3DF29CED617B}" srcOrd="0" destOrd="0" presId="urn:microsoft.com/office/officeart/2005/8/layout/process1"/>
    <dgm:cxn modelId="{6324FE8E-BC9A-482B-A5EF-DA5FFD8BC7C7}" type="presOf" srcId="{79686996-8C1B-4C74-91AC-A8F67375EFD9}" destId="{F11B2F5A-E559-4948-B8F6-7EFC5271A4EE}" srcOrd="0" destOrd="0" presId="urn:microsoft.com/office/officeart/2005/8/layout/process1"/>
    <dgm:cxn modelId="{762423F3-29C1-49DE-97BA-8C4F95606513}" srcId="{F9F1715A-627A-472E-87B5-04ABC394EED5}" destId="{8AC8A843-8001-41DB-8C99-BA49E2735C0C}" srcOrd="0" destOrd="0" parTransId="{B62313E8-85C8-4732-9D35-DE37AF3B62F7}" sibTransId="{F1FC3C59-7BDE-4C07-928F-96E96D8A82DE}"/>
    <dgm:cxn modelId="{C9A05584-BFDC-419A-9761-5C528150F6A5}" type="presOf" srcId="{F1FC3C59-7BDE-4C07-928F-96E96D8A82DE}" destId="{B35909C8-A68F-4E93-8002-FA5FCB32F8A3}" srcOrd="1" destOrd="0" presId="urn:microsoft.com/office/officeart/2005/8/layout/process1"/>
    <dgm:cxn modelId="{7E6B5101-DC08-4D1A-BDD2-D4B51DE8F831}" type="presOf" srcId="{F1FC3C59-7BDE-4C07-928F-96E96D8A82DE}" destId="{7B1A5404-AF98-49C5-A48F-81E20B3B5FCF}" srcOrd="0" destOrd="0" presId="urn:microsoft.com/office/officeart/2005/8/layout/process1"/>
    <dgm:cxn modelId="{A0AD5CA3-2646-4A3E-AA3B-FDBA6BB597C5}" srcId="{F9F1715A-627A-472E-87B5-04ABC394EED5}" destId="{79686996-8C1B-4C74-91AC-A8F67375EFD9}" srcOrd="1" destOrd="0" parTransId="{9F4ADFB0-649E-4AE0-90F2-927F7A32F728}" sibTransId="{3CCE42B0-3A41-4EC4-90ED-A75345960F12}"/>
    <dgm:cxn modelId="{66304398-C96C-4865-BAF3-23B63563D728}" type="presOf" srcId="{8AC8A843-8001-41DB-8C99-BA49E2735C0C}" destId="{58300548-D6C6-41B5-B33F-907E9CE1B925}" srcOrd="0" destOrd="0" presId="urn:microsoft.com/office/officeart/2005/8/layout/process1"/>
    <dgm:cxn modelId="{B5814F8E-ED27-4BFA-A7B9-D2720872C3E9}" type="presOf" srcId="{3CCE42B0-3A41-4EC4-90ED-A75345960F12}" destId="{B96AF5B3-8AC0-448B-8AE3-A5B2B62A2699}" srcOrd="0" destOrd="0" presId="urn:microsoft.com/office/officeart/2005/8/layout/process1"/>
    <dgm:cxn modelId="{5FD85435-FF04-4EAB-8E56-6A8C9E451616}" type="presParOf" srcId="{24668606-E93A-411F-9FA1-DB03F8E95EF7}" destId="{58300548-D6C6-41B5-B33F-907E9CE1B925}" srcOrd="0" destOrd="0" presId="urn:microsoft.com/office/officeart/2005/8/layout/process1"/>
    <dgm:cxn modelId="{6259F4A3-207D-4DC1-8ED3-3CDDC007FD42}" type="presParOf" srcId="{24668606-E93A-411F-9FA1-DB03F8E95EF7}" destId="{7B1A5404-AF98-49C5-A48F-81E20B3B5FCF}" srcOrd="1" destOrd="0" presId="urn:microsoft.com/office/officeart/2005/8/layout/process1"/>
    <dgm:cxn modelId="{86128A42-9BF3-42FA-A632-FE44E3BFC20F}" type="presParOf" srcId="{7B1A5404-AF98-49C5-A48F-81E20B3B5FCF}" destId="{B35909C8-A68F-4E93-8002-FA5FCB32F8A3}" srcOrd="0" destOrd="0" presId="urn:microsoft.com/office/officeart/2005/8/layout/process1"/>
    <dgm:cxn modelId="{2E382944-4360-4CA8-A860-8A589CBC6668}" type="presParOf" srcId="{24668606-E93A-411F-9FA1-DB03F8E95EF7}" destId="{F11B2F5A-E559-4948-B8F6-7EFC5271A4EE}" srcOrd="2" destOrd="0" presId="urn:microsoft.com/office/officeart/2005/8/layout/process1"/>
    <dgm:cxn modelId="{0D549827-0F85-47FC-A52A-4C783CFC5562}" type="presParOf" srcId="{24668606-E93A-411F-9FA1-DB03F8E95EF7}" destId="{B96AF5B3-8AC0-448B-8AE3-A5B2B62A2699}" srcOrd="3" destOrd="0" presId="urn:microsoft.com/office/officeart/2005/8/layout/process1"/>
    <dgm:cxn modelId="{65F6BD3C-C998-4A99-B83B-46491817C234}" type="presParOf" srcId="{B96AF5B3-8AC0-448B-8AE3-A5B2B62A2699}" destId="{D04387B8-812A-4670-A340-0BF5426332EB}" srcOrd="0" destOrd="0" presId="urn:microsoft.com/office/officeart/2005/8/layout/process1"/>
    <dgm:cxn modelId="{12558BF4-2CEA-4287-9F2A-A9DD617AA3E5}" type="presParOf" srcId="{24668606-E93A-411F-9FA1-DB03F8E95EF7}" destId="{D6C36153-F9A1-470C-AFE1-3DF29CED617B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CC19A4-30EC-4CD9-9DDF-EBE42A38114C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EBF19D4D-1D56-45DA-8A76-E4D2CA704B88}">
      <dgm:prSet phldrT="[Texto]"/>
      <dgm:spPr/>
      <dgm:t>
        <a:bodyPr/>
        <a:lstStyle/>
        <a:p>
          <a:r>
            <a:rPr lang="es-CO" dirty="0"/>
            <a:t> CONSUMIDOR	</a:t>
          </a:r>
        </a:p>
      </dgm:t>
    </dgm:pt>
    <dgm:pt modelId="{B7DA0F24-A352-4B60-98F2-A254E8660BE6}" type="parTrans" cxnId="{93193C32-7B28-4217-A72C-4BFEBD6BAED6}">
      <dgm:prSet/>
      <dgm:spPr/>
      <dgm:t>
        <a:bodyPr/>
        <a:lstStyle/>
        <a:p>
          <a:endParaRPr lang="es-CO"/>
        </a:p>
      </dgm:t>
    </dgm:pt>
    <dgm:pt modelId="{D337998E-0CF9-4DB9-A6EF-74831C6CBE3D}" type="sibTrans" cxnId="{93193C32-7B28-4217-A72C-4BFEBD6BAED6}">
      <dgm:prSet/>
      <dgm:spPr/>
      <dgm:t>
        <a:bodyPr/>
        <a:lstStyle/>
        <a:p>
          <a:endParaRPr lang="es-CO"/>
        </a:p>
      </dgm:t>
    </dgm:pt>
    <dgm:pt modelId="{9821EBF2-D606-4112-8FED-2CD69A96FED6}">
      <dgm:prSet phldrT="[Texto]" custT="1"/>
      <dgm:spPr/>
      <dgm:t>
        <a:bodyPr/>
        <a:lstStyle/>
        <a:p>
          <a:pPr>
            <a:buFont typeface="+mj-lt"/>
            <a:buNone/>
          </a:pPr>
          <a:r>
            <a:rPr lang="es-MX" sz="1600" b="0" i="0">
              <a:effectLst/>
              <a:latin typeface="Poppins" panose="00000500000000000000" pitchFamily="2" charset="0"/>
            </a:rPr>
            <a:t>Para un buen resultado, la empresa debe ajustar su proceso productivo de acuerdo a múltiples realidades y oportunidades.</a:t>
          </a:r>
          <a:endParaRPr lang="es-CO" sz="1600" dirty="0"/>
        </a:p>
      </dgm:t>
    </dgm:pt>
    <dgm:pt modelId="{ADFE032E-FFC2-4E1C-A89B-6229F0413176}" type="parTrans" cxnId="{50B3203D-AFE7-4F0A-A71D-9A1C5A62BCF3}">
      <dgm:prSet/>
      <dgm:spPr/>
      <dgm:t>
        <a:bodyPr/>
        <a:lstStyle/>
        <a:p>
          <a:endParaRPr lang="es-CO"/>
        </a:p>
      </dgm:t>
    </dgm:pt>
    <dgm:pt modelId="{7183654B-B9B6-47EA-8216-2B89B3A87A08}" type="sibTrans" cxnId="{50B3203D-AFE7-4F0A-A71D-9A1C5A62BCF3}">
      <dgm:prSet/>
      <dgm:spPr/>
      <dgm:t>
        <a:bodyPr/>
        <a:lstStyle/>
        <a:p>
          <a:endParaRPr lang="es-CO"/>
        </a:p>
      </dgm:t>
    </dgm:pt>
    <dgm:pt modelId="{CA1133D4-A2D5-4348-AEB1-A41D729E7E3A}">
      <dgm:prSet phldrT="[Texto]"/>
      <dgm:spPr/>
      <dgm:t>
        <a:bodyPr/>
        <a:lstStyle/>
        <a:p>
          <a:r>
            <a:rPr lang="es-CO" dirty="0"/>
            <a:t>MERCADO</a:t>
          </a:r>
        </a:p>
      </dgm:t>
    </dgm:pt>
    <dgm:pt modelId="{A5626025-BB95-4DF1-92E1-EEF85FF9CCC7}" type="parTrans" cxnId="{18E0CC37-DEBD-4D4F-AB6D-13D5D8DBD38C}">
      <dgm:prSet/>
      <dgm:spPr/>
      <dgm:t>
        <a:bodyPr/>
        <a:lstStyle/>
        <a:p>
          <a:endParaRPr lang="es-CO"/>
        </a:p>
      </dgm:t>
    </dgm:pt>
    <dgm:pt modelId="{43857574-F07D-4BD3-A4E4-9346C86BAA50}" type="sibTrans" cxnId="{18E0CC37-DEBD-4D4F-AB6D-13D5D8DBD38C}">
      <dgm:prSet/>
      <dgm:spPr/>
      <dgm:t>
        <a:bodyPr/>
        <a:lstStyle/>
        <a:p>
          <a:endParaRPr lang="es-CO"/>
        </a:p>
      </dgm:t>
    </dgm:pt>
    <dgm:pt modelId="{2E5CC426-1249-48A2-8E7A-61B035A8F563}">
      <dgm:prSet phldrT="[Texto]" custT="1"/>
      <dgm:spPr/>
      <dgm:t>
        <a:bodyPr/>
        <a:lstStyle/>
        <a:p>
          <a:pPr>
            <a:buFont typeface="+mj-lt"/>
            <a:buNone/>
          </a:pPr>
          <a:r>
            <a:rPr lang="es-MX" sz="1600" b="0" i="0">
              <a:effectLst/>
              <a:latin typeface="Poppins" panose="00000500000000000000" pitchFamily="2" charset="0"/>
            </a:rPr>
            <a:t>Debemos conocer y analizar el mercado para evitar la sobreproducción que afectaría las utilidades de la empresa. Insumos, equipos maquinaria, etc.</a:t>
          </a:r>
          <a:endParaRPr lang="es-CO" sz="1600" dirty="0"/>
        </a:p>
      </dgm:t>
    </dgm:pt>
    <dgm:pt modelId="{18B247C7-9404-4D6A-B698-B426AC2A73A0}" type="parTrans" cxnId="{535A95BC-E657-494D-B93D-415197E4E221}">
      <dgm:prSet/>
      <dgm:spPr/>
      <dgm:t>
        <a:bodyPr/>
        <a:lstStyle/>
        <a:p>
          <a:endParaRPr lang="es-CO"/>
        </a:p>
      </dgm:t>
    </dgm:pt>
    <dgm:pt modelId="{307FCDCF-E1F1-496C-98E7-0C62D266D408}" type="sibTrans" cxnId="{535A95BC-E657-494D-B93D-415197E4E221}">
      <dgm:prSet/>
      <dgm:spPr/>
      <dgm:t>
        <a:bodyPr/>
        <a:lstStyle/>
        <a:p>
          <a:endParaRPr lang="es-CO"/>
        </a:p>
      </dgm:t>
    </dgm:pt>
    <dgm:pt modelId="{A8B2C8F7-55F8-41E6-9C11-9A153BD712A7}">
      <dgm:prSet phldrT="[Texto]"/>
      <dgm:spPr/>
      <dgm:t>
        <a:bodyPr/>
        <a:lstStyle/>
        <a:p>
          <a:r>
            <a:rPr lang="es-CO" dirty="0"/>
            <a:t>PLANEACIÓN</a:t>
          </a:r>
        </a:p>
      </dgm:t>
    </dgm:pt>
    <dgm:pt modelId="{817FEB5C-0557-4281-AF1E-DE4F122193A1}" type="parTrans" cxnId="{5E647194-1643-4C32-8DF4-F66671151F6A}">
      <dgm:prSet/>
      <dgm:spPr/>
      <dgm:t>
        <a:bodyPr/>
        <a:lstStyle/>
        <a:p>
          <a:endParaRPr lang="es-CO"/>
        </a:p>
      </dgm:t>
    </dgm:pt>
    <dgm:pt modelId="{C0B455BF-EE86-42D8-B7C9-EED6D6A86603}" type="sibTrans" cxnId="{5E647194-1643-4C32-8DF4-F66671151F6A}">
      <dgm:prSet/>
      <dgm:spPr/>
      <dgm:t>
        <a:bodyPr/>
        <a:lstStyle/>
        <a:p>
          <a:endParaRPr lang="es-CO"/>
        </a:p>
      </dgm:t>
    </dgm:pt>
    <dgm:pt modelId="{EC55D68A-B505-4E42-86C5-0E6B1338EA7A}">
      <dgm:prSet phldrT="[Texto]" custT="1"/>
      <dgm:spPr/>
      <dgm:t>
        <a:bodyPr/>
        <a:lstStyle/>
        <a:p>
          <a:pPr>
            <a:buFont typeface="+mj-lt"/>
            <a:buNone/>
          </a:pPr>
          <a:r>
            <a:rPr lang="es-MX" sz="1600" b="0" i="0" dirty="0">
              <a:effectLst/>
              <a:latin typeface="Poppins" panose="00000500000000000000" pitchFamily="2" charset="0"/>
            </a:rPr>
            <a:t>No puede producirse menos de lo requerido en el mercado porque generaría una demanda insatisfecha. Tener en cuenta dólar, mercado, arriendo, nómina, primas, servicios públicos.</a:t>
          </a:r>
          <a:endParaRPr lang="es-CO" sz="1600" dirty="0"/>
        </a:p>
      </dgm:t>
    </dgm:pt>
    <dgm:pt modelId="{7D992A56-809F-41AE-BD39-276095E927FA}" type="parTrans" cxnId="{F414EA10-DB2B-4511-AE2F-404A9689C4CB}">
      <dgm:prSet/>
      <dgm:spPr/>
      <dgm:t>
        <a:bodyPr/>
        <a:lstStyle/>
        <a:p>
          <a:endParaRPr lang="es-CO"/>
        </a:p>
      </dgm:t>
    </dgm:pt>
    <dgm:pt modelId="{76C9A395-AC18-44C7-A282-E2E6D1EA5DDD}" type="sibTrans" cxnId="{F414EA10-DB2B-4511-AE2F-404A9689C4CB}">
      <dgm:prSet/>
      <dgm:spPr/>
      <dgm:t>
        <a:bodyPr/>
        <a:lstStyle/>
        <a:p>
          <a:endParaRPr lang="es-CO"/>
        </a:p>
      </dgm:t>
    </dgm:pt>
    <dgm:pt modelId="{B7926FB7-BC02-47EC-865B-8926615EA558}">
      <dgm:prSet phldrT="[Texto]"/>
      <dgm:spPr/>
      <dgm:t>
        <a:bodyPr/>
        <a:lstStyle/>
        <a:p>
          <a:pPr>
            <a:buFont typeface="+mj-lt"/>
            <a:buAutoNum type="arabicPeriod"/>
          </a:pPr>
          <a:r>
            <a:rPr lang="es-CO" dirty="0"/>
            <a:t>TECNOLOGÍA</a:t>
          </a:r>
        </a:p>
      </dgm:t>
    </dgm:pt>
    <dgm:pt modelId="{D51B941C-F2CF-4AD8-B0E9-61B217943974}" type="parTrans" cxnId="{3F8912E9-3102-4815-8F10-D4EE650B40B7}">
      <dgm:prSet/>
      <dgm:spPr/>
      <dgm:t>
        <a:bodyPr/>
        <a:lstStyle/>
        <a:p>
          <a:endParaRPr lang="es-CO"/>
        </a:p>
      </dgm:t>
    </dgm:pt>
    <dgm:pt modelId="{CC68555D-76F4-402E-AEBE-EA866753671B}" type="sibTrans" cxnId="{3F8912E9-3102-4815-8F10-D4EE650B40B7}">
      <dgm:prSet/>
      <dgm:spPr/>
      <dgm:t>
        <a:bodyPr/>
        <a:lstStyle/>
        <a:p>
          <a:endParaRPr lang="es-CO"/>
        </a:p>
      </dgm:t>
    </dgm:pt>
    <dgm:pt modelId="{0EE42E11-D557-439A-A7D7-4804EA30AC53}">
      <dgm:prSet phldrT="[Texto]" custT="1"/>
      <dgm:spPr/>
      <dgm:t>
        <a:bodyPr/>
        <a:lstStyle/>
        <a:p>
          <a:r>
            <a:rPr lang="es-MX" sz="1600" b="0" i="0" dirty="0">
              <a:effectLst/>
              <a:latin typeface="Poppins" panose="00000500000000000000" pitchFamily="2" charset="0"/>
            </a:rPr>
            <a:t>Diseño e innovación deberá ser parte importante de la estrategia .</a:t>
          </a:r>
          <a:endParaRPr lang="es-CO" sz="1600" dirty="0"/>
        </a:p>
      </dgm:t>
    </dgm:pt>
    <dgm:pt modelId="{C2263F0D-6BFF-45F9-A53A-A628D6B3D8A4}" type="parTrans" cxnId="{F1BDFF06-CE9C-4A5A-83C1-835A7E84E265}">
      <dgm:prSet/>
      <dgm:spPr/>
      <dgm:t>
        <a:bodyPr/>
        <a:lstStyle/>
        <a:p>
          <a:endParaRPr lang="es-CO"/>
        </a:p>
      </dgm:t>
    </dgm:pt>
    <dgm:pt modelId="{29505A55-6754-4783-ABDD-654CA6D11D41}" type="sibTrans" cxnId="{F1BDFF06-CE9C-4A5A-83C1-835A7E84E265}">
      <dgm:prSet/>
      <dgm:spPr/>
      <dgm:t>
        <a:bodyPr/>
        <a:lstStyle/>
        <a:p>
          <a:endParaRPr lang="es-CO"/>
        </a:p>
      </dgm:t>
    </dgm:pt>
    <dgm:pt modelId="{8576D76F-FF3F-4168-99A5-E48F6F6C7368}" type="pres">
      <dgm:prSet presAssocID="{80CC19A4-30EC-4CD9-9DDF-EBE42A38114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856B7CB9-E180-460C-B59D-83FECDCF4D02}" type="pres">
      <dgm:prSet presAssocID="{EBF19D4D-1D56-45DA-8A76-E4D2CA704B88}" presName="linNode" presStyleCnt="0"/>
      <dgm:spPr/>
    </dgm:pt>
    <dgm:pt modelId="{14E34F51-959D-450A-B9BF-EE2398D51DF5}" type="pres">
      <dgm:prSet presAssocID="{EBF19D4D-1D56-45DA-8A76-E4D2CA704B88}" presName="parentText" presStyleLbl="node1" presStyleIdx="0" presStyleCnt="4" custScaleX="60015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8A2467A-7655-4F74-AD02-E96BA1E911ED}" type="pres">
      <dgm:prSet presAssocID="{EBF19D4D-1D56-45DA-8A76-E4D2CA704B88}" presName="descendantText" presStyleLbl="alignAccFollowNode1" presStyleIdx="0" presStyleCnt="4" custScaleX="10889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681FB89-98E6-4604-A9B2-8B1B9110298D}" type="pres">
      <dgm:prSet presAssocID="{D337998E-0CF9-4DB9-A6EF-74831C6CBE3D}" presName="sp" presStyleCnt="0"/>
      <dgm:spPr/>
    </dgm:pt>
    <dgm:pt modelId="{ED2AEE86-2AE2-4BC3-8CD4-9D6B9E246E04}" type="pres">
      <dgm:prSet presAssocID="{CA1133D4-A2D5-4348-AEB1-A41D729E7E3A}" presName="linNode" presStyleCnt="0"/>
      <dgm:spPr/>
    </dgm:pt>
    <dgm:pt modelId="{9CB7CF04-748B-4CD9-8FC2-6B2B390DAFF0}" type="pres">
      <dgm:prSet presAssocID="{CA1133D4-A2D5-4348-AEB1-A41D729E7E3A}" presName="parentText" presStyleLbl="node1" presStyleIdx="1" presStyleCnt="4" custScaleX="59295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1502D79-D374-4A2A-B720-DC8EF316F7A2}" type="pres">
      <dgm:prSet presAssocID="{CA1133D4-A2D5-4348-AEB1-A41D729E7E3A}" presName="descendantText" presStyleLbl="alignAccFollowNode1" presStyleIdx="1" presStyleCnt="4" custScaleX="108738" custScaleY="11048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D0F7896F-AA18-4941-9A87-DF5896D8615D}" type="pres">
      <dgm:prSet presAssocID="{43857574-F07D-4BD3-A4E4-9346C86BAA50}" presName="sp" presStyleCnt="0"/>
      <dgm:spPr/>
    </dgm:pt>
    <dgm:pt modelId="{F8998045-1B70-4E01-8635-FCEB97C06F2A}" type="pres">
      <dgm:prSet presAssocID="{A8B2C8F7-55F8-41E6-9C11-9A153BD712A7}" presName="linNode" presStyleCnt="0"/>
      <dgm:spPr/>
    </dgm:pt>
    <dgm:pt modelId="{4491B7A3-CF4C-4769-B446-06C6719F8A28}" type="pres">
      <dgm:prSet presAssocID="{A8B2C8F7-55F8-41E6-9C11-9A153BD712A7}" presName="parentText" presStyleLbl="node1" presStyleIdx="2" presStyleCnt="4" custScaleX="59295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2CBC38A8-8E7F-4312-BE03-EF1A84F6AFE7}" type="pres">
      <dgm:prSet presAssocID="{A8B2C8F7-55F8-41E6-9C11-9A153BD712A7}" presName="descendantText" presStyleLbl="alignAccFollowNode1" presStyleIdx="2" presStyleCnt="4" custScaleX="109952" custScaleY="128080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DFC33EC6-8412-4D61-924A-A9680B7A7E2D}" type="pres">
      <dgm:prSet presAssocID="{C0B455BF-EE86-42D8-B7C9-EED6D6A86603}" presName="sp" presStyleCnt="0"/>
      <dgm:spPr/>
    </dgm:pt>
    <dgm:pt modelId="{4AF19F08-30F9-4008-AA6C-291E0DD285D8}" type="pres">
      <dgm:prSet presAssocID="{B7926FB7-BC02-47EC-865B-8926615EA558}" presName="linNode" presStyleCnt="0"/>
      <dgm:spPr/>
    </dgm:pt>
    <dgm:pt modelId="{03BB3941-2942-4D37-90E6-E9D604F53B4A}" type="pres">
      <dgm:prSet presAssocID="{B7926FB7-BC02-47EC-865B-8926615EA558}" presName="parentText" presStyleLbl="node1" presStyleIdx="3" presStyleCnt="4" custScaleX="58576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A2878033-165C-4472-AB74-C1873C71B3DB}" type="pres">
      <dgm:prSet presAssocID="{B7926FB7-BC02-47EC-865B-8926615EA558}" presName="descendantText" presStyleLbl="alignAccFollowNode1" presStyleIdx="3" presStyleCnt="4" custScaleX="109952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5E647194-1643-4C32-8DF4-F66671151F6A}" srcId="{80CC19A4-30EC-4CD9-9DDF-EBE42A38114C}" destId="{A8B2C8F7-55F8-41E6-9C11-9A153BD712A7}" srcOrd="2" destOrd="0" parTransId="{817FEB5C-0557-4281-AF1E-DE4F122193A1}" sibTransId="{C0B455BF-EE86-42D8-B7C9-EED6D6A86603}"/>
    <dgm:cxn modelId="{F1BDFF06-CE9C-4A5A-83C1-835A7E84E265}" srcId="{B7926FB7-BC02-47EC-865B-8926615EA558}" destId="{0EE42E11-D557-439A-A7D7-4804EA30AC53}" srcOrd="0" destOrd="0" parTransId="{C2263F0D-6BFF-45F9-A53A-A628D6B3D8A4}" sibTransId="{29505A55-6754-4783-ABDD-654CA6D11D41}"/>
    <dgm:cxn modelId="{18E0CC37-DEBD-4D4F-AB6D-13D5D8DBD38C}" srcId="{80CC19A4-30EC-4CD9-9DDF-EBE42A38114C}" destId="{CA1133D4-A2D5-4348-AEB1-A41D729E7E3A}" srcOrd="1" destOrd="0" parTransId="{A5626025-BB95-4DF1-92E1-EEF85FF9CCC7}" sibTransId="{43857574-F07D-4BD3-A4E4-9346C86BAA50}"/>
    <dgm:cxn modelId="{2AF454B6-6DA4-4C27-9518-003A98984775}" type="presOf" srcId="{80CC19A4-30EC-4CD9-9DDF-EBE42A38114C}" destId="{8576D76F-FF3F-4168-99A5-E48F6F6C7368}" srcOrd="0" destOrd="0" presId="urn:microsoft.com/office/officeart/2005/8/layout/vList5"/>
    <dgm:cxn modelId="{4DA04ADB-88CA-4BCD-A4B2-BC23F932F3C1}" type="presOf" srcId="{B7926FB7-BC02-47EC-865B-8926615EA558}" destId="{03BB3941-2942-4D37-90E6-E9D604F53B4A}" srcOrd="0" destOrd="0" presId="urn:microsoft.com/office/officeart/2005/8/layout/vList5"/>
    <dgm:cxn modelId="{93193C32-7B28-4217-A72C-4BFEBD6BAED6}" srcId="{80CC19A4-30EC-4CD9-9DDF-EBE42A38114C}" destId="{EBF19D4D-1D56-45DA-8A76-E4D2CA704B88}" srcOrd="0" destOrd="0" parTransId="{B7DA0F24-A352-4B60-98F2-A254E8660BE6}" sibTransId="{D337998E-0CF9-4DB9-A6EF-74831C6CBE3D}"/>
    <dgm:cxn modelId="{D1DD0E64-7BC0-4952-8AAB-67B63A8DF45D}" type="presOf" srcId="{EBF19D4D-1D56-45DA-8A76-E4D2CA704B88}" destId="{14E34F51-959D-450A-B9BF-EE2398D51DF5}" srcOrd="0" destOrd="0" presId="urn:microsoft.com/office/officeart/2005/8/layout/vList5"/>
    <dgm:cxn modelId="{70A20667-2803-4C68-9D33-26E4160E4FB2}" type="presOf" srcId="{0EE42E11-D557-439A-A7D7-4804EA30AC53}" destId="{A2878033-165C-4472-AB74-C1873C71B3DB}" srcOrd="0" destOrd="0" presId="urn:microsoft.com/office/officeart/2005/8/layout/vList5"/>
    <dgm:cxn modelId="{535A95BC-E657-494D-B93D-415197E4E221}" srcId="{CA1133D4-A2D5-4348-AEB1-A41D729E7E3A}" destId="{2E5CC426-1249-48A2-8E7A-61B035A8F563}" srcOrd="0" destOrd="0" parTransId="{18B247C7-9404-4D6A-B698-B426AC2A73A0}" sibTransId="{307FCDCF-E1F1-496C-98E7-0C62D266D408}"/>
    <dgm:cxn modelId="{651A9700-4BF4-4B83-961D-EB605306E5C2}" type="presOf" srcId="{EC55D68A-B505-4E42-86C5-0E6B1338EA7A}" destId="{2CBC38A8-8E7F-4312-BE03-EF1A84F6AFE7}" srcOrd="0" destOrd="0" presId="urn:microsoft.com/office/officeart/2005/8/layout/vList5"/>
    <dgm:cxn modelId="{3F8912E9-3102-4815-8F10-D4EE650B40B7}" srcId="{80CC19A4-30EC-4CD9-9DDF-EBE42A38114C}" destId="{B7926FB7-BC02-47EC-865B-8926615EA558}" srcOrd="3" destOrd="0" parTransId="{D51B941C-F2CF-4AD8-B0E9-61B217943974}" sibTransId="{CC68555D-76F4-402E-AEBE-EA866753671B}"/>
    <dgm:cxn modelId="{54DDB403-0890-48BD-9B35-807FA232CC31}" type="presOf" srcId="{A8B2C8F7-55F8-41E6-9C11-9A153BD712A7}" destId="{4491B7A3-CF4C-4769-B446-06C6719F8A28}" srcOrd="0" destOrd="0" presId="urn:microsoft.com/office/officeart/2005/8/layout/vList5"/>
    <dgm:cxn modelId="{50B3203D-AFE7-4F0A-A71D-9A1C5A62BCF3}" srcId="{EBF19D4D-1D56-45DA-8A76-E4D2CA704B88}" destId="{9821EBF2-D606-4112-8FED-2CD69A96FED6}" srcOrd="0" destOrd="0" parTransId="{ADFE032E-FFC2-4E1C-A89B-6229F0413176}" sibTransId="{7183654B-B9B6-47EA-8216-2B89B3A87A08}"/>
    <dgm:cxn modelId="{B9FB0FC2-D8F3-472A-BC4F-560D30EFAB0F}" type="presOf" srcId="{2E5CC426-1249-48A2-8E7A-61B035A8F563}" destId="{71502D79-D374-4A2A-B720-DC8EF316F7A2}" srcOrd="0" destOrd="0" presId="urn:microsoft.com/office/officeart/2005/8/layout/vList5"/>
    <dgm:cxn modelId="{A08C2F9E-DC53-4348-A546-30F2CED88061}" type="presOf" srcId="{9821EBF2-D606-4112-8FED-2CD69A96FED6}" destId="{08A2467A-7655-4F74-AD02-E96BA1E911ED}" srcOrd="0" destOrd="0" presId="urn:microsoft.com/office/officeart/2005/8/layout/vList5"/>
    <dgm:cxn modelId="{F414EA10-DB2B-4511-AE2F-404A9689C4CB}" srcId="{A8B2C8F7-55F8-41E6-9C11-9A153BD712A7}" destId="{EC55D68A-B505-4E42-86C5-0E6B1338EA7A}" srcOrd="0" destOrd="0" parTransId="{7D992A56-809F-41AE-BD39-276095E927FA}" sibTransId="{76C9A395-AC18-44C7-A282-E2E6D1EA5DDD}"/>
    <dgm:cxn modelId="{22BA743C-7359-4D1C-8508-ABBC265C29B3}" type="presOf" srcId="{CA1133D4-A2D5-4348-AEB1-A41D729E7E3A}" destId="{9CB7CF04-748B-4CD9-8FC2-6B2B390DAFF0}" srcOrd="0" destOrd="0" presId="urn:microsoft.com/office/officeart/2005/8/layout/vList5"/>
    <dgm:cxn modelId="{FB1263C1-DDFD-409E-BFD5-976BCF1AACB7}" type="presParOf" srcId="{8576D76F-FF3F-4168-99A5-E48F6F6C7368}" destId="{856B7CB9-E180-460C-B59D-83FECDCF4D02}" srcOrd="0" destOrd="0" presId="urn:microsoft.com/office/officeart/2005/8/layout/vList5"/>
    <dgm:cxn modelId="{B9F895FB-F989-4773-ADEF-5675D8DE4B0D}" type="presParOf" srcId="{856B7CB9-E180-460C-B59D-83FECDCF4D02}" destId="{14E34F51-959D-450A-B9BF-EE2398D51DF5}" srcOrd="0" destOrd="0" presId="urn:microsoft.com/office/officeart/2005/8/layout/vList5"/>
    <dgm:cxn modelId="{275216FD-E268-401F-89A8-92DFCF76D9FC}" type="presParOf" srcId="{856B7CB9-E180-460C-B59D-83FECDCF4D02}" destId="{08A2467A-7655-4F74-AD02-E96BA1E911ED}" srcOrd="1" destOrd="0" presId="urn:microsoft.com/office/officeart/2005/8/layout/vList5"/>
    <dgm:cxn modelId="{C5E74D8C-FAE2-46FB-9823-080A9D123296}" type="presParOf" srcId="{8576D76F-FF3F-4168-99A5-E48F6F6C7368}" destId="{5681FB89-98E6-4604-A9B2-8B1B9110298D}" srcOrd="1" destOrd="0" presId="urn:microsoft.com/office/officeart/2005/8/layout/vList5"/>
    <dgm:cxn modelId="{C9529F17-C931-4D9F-8541-CB99E2512A46}" type="presParOf" srcId="{8576D76F-FF3F-4168-99A5-E48F6F6C7368}" destId="{ED2AEE86-2AE2-4BC3-8CD4-9D6B9E246E04}" srcOrd="2" destOrd="0" presId="urn:microsoft.com/office/officeart/2005/8/layout/vList5"/>
    <dgm:cxn modelId="{9697B5F9-E986-468E-8AF6-2B20379D0107}" type="presParOf" srcId="{ED2AEE86-2AE2-4BC3-8CD4-9D6B9E246E04}" destId="{9CB7CF04-748B-4CD9-8FC2-6B2B390DAFF0}" srcOrd="0" destOrd="0" presId="urn:microsoft.com/office/officeart/2005/8/layout/vList5"/>
    <dgm:cxn modelId="{D9A7D3D0-3CDA-4788-935F-AD98B5CE4140}" type="presParOf" srcId="{ED2AEE86-2AE2-4BC3-8CD4-9D6B9E246E04}" destId="{71502D79-D374-4A2A-B720-DC8EF316F7A2}" srcOrd="1" destOrd="0" presId="urn:microsoft.com/office/officeart/2005/8/layout/vList5"/>
    <dgm:cxn modelId="{F6D5AD61-17BF-477F-906A-6CA505BADA15}" type="presParOf" srcId="{8576D76F-FF3F-4168-99A5-E48F6F6C7368}" destId="{D0F7896F-AA18-4941-9A87-DF5896D8615D}" srcOrd="3" destOrd="0" presId="urn:microsoft.com/office/officeart/2005/8/layout/vList5"/>
    <dgm:cxn modelId="{AFF1E8E2-B967-425D-9A59-B6DE82656C0B}" type="presParOf" srcId="{8576D76F-FF3F-4168-99A5-E48F6F6C7368}" destId="{F8998045-1B70-4E01-8635-FCEB97C06F2A}" srcOrd="4" destOrd="0" presId="urn:microsoft.com/office/officeart/2005/8/layout/vList5"/>
    <dgm:cxn modelId="{A71AC373-6CAE-46C8-AD62-75BA33892E98}" type="presParOf" srcId="{F8998045-1B70-4E01-8635-FCEB97C06F2A}" destId="{4491B7A3-CF4C-4769-B446-06C6719F8A28}" srcOrd="0" destOrd="0" presId="urn:microsoft.com/office/officeart/2005/8/layout/vList5"/>
    <dgm:cxn modelId="{B6469141-5C0B-4DA6-9EE4-7DA3AEB43210}" type="presParOf" srcId="{F8998045-1B70-4E01-8635-FCEB97C06F2A}" destId="{2CBC38A8-8E7F-4312-BE03-EF1A84F6AFE7}" srcOrd="1" destOrd="0" presId="urn:microsoft.com/office/officeart/2005/8/layout/vList5"/>
    <dgm:cxn modelId="{0757D797-C50F-431F-8A2F-81C46B9FFE9B}" type="presParOf" srcId="{8576D76F-FF3F-4168-99A5-E48F6F6C7368}" destId="{DFC33EC6-8412-4D61-924A-A9680B7A7E2D}" srcOrd="5" destOrd="0" presId="urn:microsoft.com/office/officeart/2005/8/layout/vList5"/>
    <dgm:cxn modelId="{A38839D2-D8E3-4D0D-AE3E-871C545B1E17}" type="presParOf" srcId="{8576D76F-FF3F-4168-99A5-E48F6F6C7368}" destId="{4AF19F08-30F9-4008-AA6C-291E0DD285D8}" srcOrd="6" destOrd="0" presId="urn:microsoft.com/office/officeart/2005/8/layout/vList5"/>
    <dgm:cxn modelId="{CAFF50FA-2996-477B-8F72-CC7DCC3765D1}" type="presParOf" srcId="{4AF19F08-30F9-4008-AA6C-291E0DD285D8}" destId="{03BB3941-2942-4D37-90E6-E9D604F53B4A}" srcOrd="0" destOrd="0" presId="urn:microsoft.com/office/officeart/2005/8/layout/vList5"/>
    <dgm:cxn modelId="{D430832A-7338-4A30-A83F-5E27301A27C2}" type="presParOf" srcId="{4AF19F08-30F9-4008-AA6C-291E0DD285D8}" destId="{A2878033-165C-4472-AB74-C1873C71B3D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163DC11-69B7-49A5-846C-CFFD23669E3F}" type="doc">
      <dgm:prSet loTypeId="urn:microsoft.com/office/officeart/2005/8/layout/lProcess3" loCatId="process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es-CO"/>
        </a:p>
      </dgm:t>
    </dgm:pt>
    <dgm:pt modelId="{13A28C3D-6AB0-4F5D-9155-047666D74571}">
      <dgm:prSet phldrT="[Texto]" custT="1"/>
      <dgm:spPr/>
      <dgm:t>
        <a:bodyPr/>
        <a:lstStyle/>
        <a:p>
          <a:r>
            <a:rPr lang="es-MX" sz="1800" b="1">
              <a:latin typeface="Montserrat" panose="020B0604020202020204" pitchFamily="2" charset="0"/>
            </a:rPr>
            <a:t>Etapa productiva </a:t>
          </a:r>
          <a:r>
            <a:rPr lang="es-MX" sz="1800">
              <a:latin typeface="Montserrat" panose="020B0604020202020204" pitchFamily="2" charset="0"/>
            </a:rPr>
            <a:t>es donde </a:t>
          </a:r>
          <a:r>
            <a:rPr lang="es-MX" sz="1800" i="0">
              <a:effectLst/>
              <a:latin typeface="Montserrat" panose="020B0604020202020204" pitchFamily="2" charset="0"/>
            </a:rPr>
            <a:t>los insumos involucrados se </a:t>
          </a:r>
          <a:r>
            <a:rPr lang="es-MX" sz="1800" b="1" i="0">
              <a:effectLst/>
              <a:latin typeface="Montserrat" panose="020B0604020202020204" pitchFamily="2" charset="0"/>
            </a:rPr>
            <a:t>modifican, transforman, innovan para obtener un producto </a:t>
          </a:r>
          <a:r>
            <a:rPr lang="es-MX" sz="1800" i="0">
              <a:effectLst/>
              <a:latin typeface="Montserrat" panose="020B0604020202020204" pitchFamily="2" charset="0"/>
            </a:rPr>
            <a:t>para su posterior comercialización o distribución. </a:t>
          </a:r>
          <a:endParaRPr lang="es-CO" sz="1800" dirty="0"/>
        </a:p>
      </dgm:t>
    </dgm:pt>
    <dgm:pt modelId="{79260BD6-3C69-46D8-9B3A-6A4F61A28FA5}" type="parTrans" cxnId="{AAB30927-7A76-48A3-86B8-31E7C3B97238}">
      <dgm:prSet/>
      <dgm:spPr/>
      <dgm:t>
        <a:bodyPr/>
        <a:lstStyle/>
        <a:p>
          <a:endParaRPr lang="es-CO" sz="1400"/>
        </a:p>
      </dgm:t>
    </dgm:pt>
    <dgm:pt modelId="{9B363802-A8DC-4BF3-9290-1ECD68BF86AE}" type="sibTrans" cxnId="{AAB30927-7A76-48A3-86B8-31E7C3B97238}">
      <dgm:prSet/>
      <dgm:spPr/>
      <dgm:t>
        <a:bodyPr/>
        <a:lstStyle/>
        <a:p>
          <a:endParaRPr lang="es-CO" sz="1400"/>
        </a:p>
      </dgm:t>
    </dgm:pt>
    <dgm:pt modelId="{EEF6E27F-D005-4AAD-8FE7-09B50FEBDB82}">
      <dgm:prSet phldrT="[Texto]" custT="1"/>
      <dgm:spPr/>
      <dgm:t>
        <a:bodyPr/>
        <a:lstStyle/>
        <a:p>
          <a:r>
            <a:rPr lang="es-MX" sz="1800" b="0" i="0" dirty="0">
              <a:effectLst/>
              <a:latin typeface="Poppins" panose="020B0502040204020203" pitchFamily="2" charset="0"/>
            </a:rPr>
            <a:t>Desarrolla sus propios procesos para satisfacer la demanda del mercado y cubrir las necesidades de los consumidores</a:t>
          </a:r>
          <a:endParaRPr lang="es-CO" sz="1800" dirty="0"/>
        </a:p>
      </dgm:t>
    </dgm:pt>
    <dgm:pt modelId="{37C59337-4624-4098-AEF1-5F70AC58A902}" type="parTrans" cxnId="{A247BE51-3E62-4D36-AC0F-D2CA3F0D0023}">
      <dgm:prSet/>
      <dgm:spPr/>
      <dgm:t>
        <a:bodyPr/>
        <a:lstStyle/>
        <a:p>
          <a:endParaRPr lang="es-CO" sz="1400"/>
        </a:p>
      </dgm:t>
    </dgm:pt>
    <dgm:pt modelId="{E98C1DAD-DA79-4636-9D01-18CBB4EB4289}" type="sibTrans" cxnId="{A247BE51-3E62-4D36-AC0F-D2CA3F0D0023}">
      <dgm:prSet/>
      <dgm:spPr/>
      <dgm:t>
        <a:bodyPr/>
        <a:lstStyle/>
        <a:p>
          <a:endParaRPr lang="es-CO" sz="1400"/>
        </a:p>
      </dgm:t>
    </dgm:pt>
    <dgm:pt modelId="{6EBAC807-DBD5-40B8-A3D3-3E818AF54A2B}" type="pres">
      <dgm:prSet presAssocID="{3163DC11-69B7-49A5-846C-CFFD23669E3F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s-CO"/>
        </a:p>
      </dgm:t>
    </dgm:pt>
    <dgm:pt modelId="{673D5C4C-2B35-49E8-A486-FF18468B6829}" type="pres">
      <dgm:prSet presAssocID="{13A28C3D-6AB0-4F5D-9155-047666D74571}" presName="horFlow" presStyleCnt="0"/>
      <dgm:spPr/>
    </dgm:pt>
    <dgm:pt modelId="{DCFC7CF8-2D8E-4FF4-A47F-F68EE96E760B}" type="pres">
      <dgm:prSet presAssocID="{13A28C3D-6AB0-4F5D-9155-047666D74571}" presName="bigChev" presStyleLbl="node1" presStyleIdx="0" presStyleCnt="1" custScaleY="85999"/>
      <dgm:spPr/>
      <dgm:t>
        <a:bodyPr/>
        <a:lstStyle/>
        <a:p>
          <a:endParaRPr lang="es-CO"/>
        </a:p>
      </dgm:t>
    </dgm:pt>
    <dgm:pt modelId="{B428B01A-8428-4ED2-81BE-D9DBA423A156}" type="pres">
      <dgm:prSet presAssocID="{37C59337-4624-4098-AEF1-5F70AC58A902}" presName="parTrans" presStyleCnt="0"/>
      <dgm:spPr/>
    </dgm:pt>
    <dgm:pt modelId="{1EC0D8FB-8668-4B53-8CC9-C1045AC200FB}" type="pres">
      <dgm:prSet presAssocID="{EEF6E27F-D005-4AAD-8FE7-09B50FEBDB82}" presName="node" presStyleLbl="alignAccFollowNode1" presStyleIdx="0" presStyleCnt="1" custScaleX="122810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5C38EB66-8EA4-403B-89EA-51CDBED7DFAF}" type="presOf" srcId="{3163DC11-69B7-49A5-846C-CFFD23669E3F}" destId="{6EBAC807-DBD5-40B8-A3D3-3E818AF54A2B}" srcOrd="0" destOrd="0" presId="urn:microsoft.com/office/officeart/2005/8/layout/lProcess3"/>
    <dgm:cxn modelId="{5CD3F911-98C7-4E8E-8CE1-9EFEFC8410C6}" type="presOf" srcId="{13A28C3D-6AB0-4F5D-9155-047666D74571}" destId="{DCFC7CF8-2D8E-4FF4-A47F-F68EE96E760B}" srcOrd="0" destOrd="0" presId="urn:microsoft.com/office/officeart/2005/8/layout/lProcess3"/>
    <dgm:cxn modelId="{AAB30927-7A76-48A3-86B8-31E7C3B97238}" srcId="{3163DC11-69B7-49A5-846C-CFFD23669E3F}" destId="{13A28C3D-6AB0-4F5D-9155-047666D74571}" srcOrd="0" destOrd="0" parTransId="{79260BD6-3C69-46D8-9B3A-6A4F61A28FA5}" sibTransId="{9B363802-A8DC-4BF3-9290-1ECD68BF86AE}"/>
    <dgm:cxn modelId="{A247BE51-3E62-4D36-AC0F-D2CA3F0D0023}" srcId="{13A28C3D-6AB0-4F5D-9155-047666D74571}" destId="{EEF6E27F-D005-4AAD-8FE7-09B50FEBDB82}" srcOrd="0" destOrd="0" parTransId="{37C59337-4624-4098-AEF1-5F70AC58A902}" sibTransId="{E98C1DAD-DA79-4636-9D01-18CBB4EB4289}"/>
    <dgm:cxn modelId="{368A47EE-FC5B-4FCF-B24A-52325BD5D47D}" type="presOf" srcId="{EEF6E27F-D005-4AAD-8FE7-09B50FEBDB82}" destId="{1EC0D8FB-8668-4B53-8CC9-C1045AC200FB}" srcOrd="0" destOrd="0" presId="urn:microsoft.com/office/officeart/2005/8/layout/lProcess3"/>
    <dgm:cxn modelId="{D74C7089-32E2-4D86-8F59-F53BE97B0CCF}" type="presParOf" srcId="{6EBAC807-DBD5-40B8-A3D3-3E818AF54A2B}" destId="{673D5C4C-2B35-49E8-A486-FF18468B6829}" srcOrd="0" destOrd="0" presId="urn:microsoft.com/office/officeart/2005/8/layout/lProcess3"/>
    <dgm:cxn modelId="{3F358048-D9FB-4FD1-B988-47FDE8392BBC}" type="presParOf" srcId="{673D5C4C-2B35-49E8-A486-FF18468B6829}" destId="{DCFC7CF8-2D8E-4FF4-A47F-F68EE96E760B}" srcOrd="0" destOrd="0" presId="urn:microsoft.com/office/officeart/2005/8/layout/lProcess3"/>
    <dgm:cxn modelId="{B787EB3A-ABE4-4515-BC6D-2D2D62CCA55B}" type="presParOf" srcId="{673D5C4C-2B35-49E8-A486-FF18468B6829}" destId="{B428B01A-8428-4ED2-81BE-D9DBA423A156}" srcOrd="1" destOrd="0" presId="urn:microsoft.com/office/officeart/2005/8/layout/lProcess3"/>
    <dgm:cxn modelId="{22AEC614-0871-46BD-BA0D-821413FA5D0B}" type="presParOf" srcId="{673D5C4C-2B35-49E8-A486-FF18468B6829}" destId="{1EC0D8FB-8668-4B53-8CC9-C1045AC200FB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C29A934-DD97-443C-A8AC-D9299120F8CE}" type="doc">
      <dgm:prSet loTypeId="urn:microsoft.com/office/officeart/2005/8/layout/hProcess4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2084406B-AB6A-4599-8AB1-B2777E526134}">
      <dgm:prSet phldrT="[Texto]"/>
      <dgm:spPr/>
      <dgm:t>
        <a:bodyPr/>
        <a:lstStyle/>
        <a:p>
          <a:r>
            <a:rPr lang="es-CO" dirty="0"/>
            <a:t>ENTRADA</a:t>
          </a:r>
        </a:p>
      </dgm:t>
    </dgm:pt>
    <dgm:pt modelId="{4D2DCFA3-28B0-49B2-A312-BCE18177957A}" type="parTrans" cxnId="{06775050-CCD3-45B7-9B2A-F30493CEB506}">
      <dgm:prSet/>
      <dgm:spPr/>
      <dgm:t>
        <a:bodyPr/>
        <a:lstStyle/>
        <a:p>
          <a:endParaRPr lang="es-CO"/>
        </a:p>
      </dgm:t>
    </dgm:pt>
    <dgm:pt modelId="{6FB1E3D6-1838-428B-939A-41C6A5CBED95}" type="sibTrans" cxnId="{06775050-CCD3-45B7-9B2A-F30493CEB506}">
      <dgm:prSet/>
      <dgm:spPr/>
      <dgm:t>
        <a:bodyPr/>
        <a:lstStyle/>
        <a:p>
          <a:endParaRPr lang="es-CO"/>
        </a:p>
      </dgm:t>
    </dgm:pt>
    <dgm:pt modelId="{D260C3C8-76BA-4C13-B206-22EED011BE9F}">
      <dgm:prSet phldrT="[Texto]"/>
      <dgm:spPr/>
      <dgm:t>
        <a:bodyPr/>
        <a:lstStyle/>
        <a:p>
          <a:r>
            <a:rPr lang="es-CO" dirty="0"/>
            <a:t>Materias primas</a:t>
          </a:r>
        </a:p>
      </dgm:t>
    </dgm:pt>
    <dgm:pt modelId="{C1770DCB-ED09-41D3-839C-C5FA79609BD6}" type="parTrans" cxnId="{3563A433-0884-4EF4-99A3-0CE1E2E51CAA}">
      <dgm:prSet/>
      <dgm:spPr/>
      <dgm:t>
        <a:bodyPr/>
        <a:lstStyle/>
        <a:p>
          <a:endParaRPr lang="es-CO"/>
        </a:p>
      </dgm:t>
    </dgm:pt>
    <dgm:pt modelId="{AB1DF5DC-5F16-46C7-981C-229E26EE6B71}" type="sibTrans" cxnId="{3563A433-0884-4EF4-99A3-0CE1E2E51CAA}">
      <dgm:prSet/>
      <dgm:spPr/>
      <dgm:t>
        <a:bodyPr/>
        <a:lstStyle/>
        <a:p>
          <a:endParaRPr lang="es-CO"/>
        </a:p>
      </dgm:t>
    </dgm:pt>
    <dgm:pt modelId="{2573C46A-4134-45AA-9BA8-C058A03E7139}">
      <dgm:prSet phldrT="[Texto]"/>
      <dgm:spPr/>
      <dgm:t>
        <a:bodyPr/>
        <a:lstStyle/>
        <a:p>
          <a:r>
            <a:rPr lang="es-CO" dirty="0"/>
            <a:t>PROCESO</a:t>
          </a:r>
        </a:p>
      </dgm:t>
    </dgm:pt>
    <dgm:pt modelId="{28CC60BF-1A50-4D83-9202-007B91EE0878}" type="parTrans" cxnId="{688B7713-BEA6-4AFE-8481-C75875D40936}">
      <dgm:prSet/>
      <dgm:spPr/>
      <dgm:t>
        <a:bodyPr/>
        <a:lstStyle/>
        <a:p>
          <a:endParaRPr lang="es-CO"/>
        </a:p>
      </dgm:t>
    </dgm:pt>
    <dgm:pt modelId="{57C7A2CA-003A-4FB3-BCC5-9C2B9438BAB1}" type="sibTrans" cxnId="{688B7713-BEA6-4AFE-8481-C75875D40936}">
      <dgm:prSet/>
      <dgm:spPr/>
      <dgm:t>
        <a:bodyPr/>
        <a:lstStyle/>
        <a:p>
          <a:endParaRPr lang="es-CO"/>
        </a:p>
      </dgm:t>
    </dgm:pt>
    <dgm:pt modelId="{DFE19E38-22FC-47D0-9E2C-7C9F0B8F190A}">
      <dgm:prSet phldrT="[Texto]"/>
      <dgm:spPr/>
      <dgm:t>
        <a:bodyPr/>
        <a:lstStyle/>
        <a:p>
          <a:r>
            <a:rPr lang="es-CO" dirty="0"/>
            <a:t>Transformación</a:t>
          </a:r>
        </a:p>
      </dgm:t>
    </dgm:pt>
    <dgm:pt modelId="{338ECDA9-EFAF-40D7-A2CD-D5AE6350A0E0}" type="parTrans" cxnId="{40AADE7A-C2C8-45D5-850F-A10478A1A154}">
      <dgm:prSet/>
      <dgm:spPr/>
      <dgm:t>
        <a:bodyPr/>
        <a:lstStyle/>
        <a:p>
          <a:endParaRPr lang="es-CO"/>
        </a:p>
      </dgm:t>
    </dgm:pt>
    <dgm:pt modelId="{85FD6243-FFD6-47C5-A474-25E5C1A267EF}" type="sibTrans" cxnId="{40AADE7A-C2C8-45D5-850F-A10478A1A154}">
      <dgm:prSet/>
      <dgm:spPr/>
      <dgm:t>
        <a:bodyPr/>
        <a:lstStyle/>
        <a:p>
          <a:endParaRPr lang="es-CO"/>
        </a:p>
      </dgm:t>
    </dgm:pt>
    <dgm:pt modelId="{6DE95B7A-B9EE-4A25-A45C-72F956EF2789}">
      <dgm:prSet phldrT="[Texto]"/>
      <dgm:spPr/>
      <dgm:t>
        <a:bodyPr/>
        <a:lstStyle/>
        <a:p>
          <a:r>
            <a:rPr lang="es-CO" dirty="0"/>
            <a:t>Conversión</a:t>
          </a:r>
        </a:p>
      </dgm:t>
    </dgm:pt>
    <dgm:pt modelId="{4CDFA411-7DBA-46FC-B79E-1A1927A7E5EB}" type="parTrans" cxnId="{49C4E3C8-FD75-45D5-B9CC-E9ACB3D49401}">
      <dgm:prSet/>
      <dgm:spPr/>
      <dgm:t>
        <a:bodyPr/>
        <a:lstStyle/>
        <a:p>
          <a:endParaRPr lang="es-CO"/>
        </a:p>
      </dgm:t>
    </dgm:pt>
    <dgm:pt modelId="{332094A2-2FAF-402A-97EC-FAE4897356DD}" type="sibTrans" cxnId="{49C4E3C8-FD75-45D5-B9CC-E9ACB3D49401}">
      <dgm:prSet/>
      <dgm:spPr/>
      <dgm:t>
        <a:bodyPr/>
        <a:lstStyle/>
        <a:p>
          <a:endParaRPr lang="es-CO"/>
        </a:p>
      </dgm:t>
    </dgm:pt>
    <dgm:pt modelId="{5422C3E5-4655-4FDB-907B-02EE434EDC0F}">
      <dgm:prSet phldrT="[Texto]"/>
      <dgm:spPr/>
      <dgm:t>
        <a:bodyPr/>
        <a:lstStyle/>
        <a:p>
          <a:r>
            <a:rPr lang="es-CO" dirty="0"/>
            <a:t>SALIDA</a:t>
          </a:r>
        </a:p>
      </dgm:t>
    </dgm:pt>
    <dgm:pt modelId="{86512BC3-C943-41A7-A066-27DFAC3CDDC8}" type="parTrans" cxnId="{CD736B85-44BC-48DA-94E4-E98FDF6435E9}">
      <dgm:prSet/>
      <dgm:spPr/>
      <dgm:t>
        <a:bodyPr/>
        <a:lstStyle/>
        <a:p>
          <a:endParaRPr lang="es-CO"/>
        </a:p>
      </dgm:t>
    </dgm:pt>
    <dgm:pt modelId="{E5C6F5BA-9483-400A-ABFF-819B0D0ABB9E}" type="sibTrans" cxnId="{CD736B85-44BC-48DA-94E4-E98FDF6435E9}">
      <dgm:prSet/>
      <dgm:spPr/>
      <dgm:t>
        <a:bodyPr/>
        <a:lstStyle/>
        <a:p>
          <a:endParaRPr lang="es-CO"/>
        </a:p>
      </dgm:t>
    </dgm:pt>
    <dgm:pt modelId="{A7885351-73B2-434B-B8F7-F3CE4FB31F0B}">
      <dgm:prSet phldrT="[Texto]"/>
      <dgm:spPr/>
      <dgm:t>
        <a:bodyPr/>
        <a:lstStyle/>
        <a:p>
          <a:r>
            <a:rPr lang="es-CO" dirty="0"/>
            <a:t>Producto</a:t>
          </a:r>
        </a:p>
      </dgm:t>
    </dgm:pt>
    <dgm:pt modelId="{7AF72EE4-DA39-492B-BEA5-83B15A60427F}" type="parTrans" cxnId="{4D98DDED-93F8-46C8-AD07-47B05DD71102}">
      <dgm:prSet/>
      <dgm:spPr/>
      <dgm:t>
        <a:bodyPr/>
        <a:lstStyle/>
        <a:p>
          <a:endParaRPr lang="es-CO"/>
        </a:p>
      </dgm:t>
    </dgm:pt>
    <dgm:pt modelId="{6C4F3D85-9B88-4F7A-A092-2DF6420D7D05}" type="sibTrans" cxnId="{4D98DDED-93F8-46C8-AD07-47B05DD71102}">
      <dgm:prSet/>
      <dgm:spPr/>
      <dgm:t>
        <a:bodyPr/>
        <a:lstStyle/>
        <a:p>
          <a:endParaRPr lang="es-CO"/>
        </a:p>
      </dgm:t>
    </dgm:pt>
    <dgm:pt modelId="{E8AC519F-46E2-4DB8-B70D-8761B4D88639}">
      <dgm:prSet phldrT="[Texto]"/>
      <dgm:spPr/>
      <dgm:t>
        <a:bodyPr/>
        <a:lstStyle/>
        <a:p>
          <a:r>
            <a:rPr lang="es-CO" dirty="0"/>
            <a:t>Bienes</a:t>
          </a:r>
        </a:p>
      </dgm:t>
    </dgm:pt>
    <dgm:pt modelId="{D76CDAA6-A551-4E2E-B65D-A8616E82CC56}" type="parTrans" cxnId="{2AC00860-A686-4F91-B013-3F8D2A706051}">
      <dgm:prSet/>
      <dgm:spPr/>
      <dgm:t>
        <a:bodyPr/>
        <a:lstStyle/>
        <a:p>
          <a:endParaRPr lang="es-CO"/>
        </a:p>
      </dgm:t>
    </dgm:pt>
    <dgm:pt modelId="{691B11D9-521E-4584-B8E4-DBEA9003FCF5}" type="sibTrans" cxnId="{2AC00860-A686-4F91-B013-3F8D2A706051}">
      <dgm:prSet/>
      <dgm:spPr/>
      <dgm:t>
        <a:bodyPr/>
        <a:lstStyle/>
        <a:p>
          <a:endParaRPr lang="es-CO"/>
        </a:p>
      </dgm:t>
    </dgm:pt>
    <dgm:pt modelId="{CF18618A-B536-4C74-99C8-BB995B036C0C}">
      <dgm:prSet phldrT="[Texto]"/>
      <dgm:spPr/>
      <dgm:t>
        <a:bodyPr/>
        <a:lstStyle/>
        <a:p>
          <a:r>
            <a:rPr lang="es-CO" dirty="0"/>
            <a:t>Mano de obra</a:t>
          </a:r>
        </a:p>
      </dgm:t>
    </dgm:pt>
    <dgm:pt modelId="{3541D5E5-6D19-4FF7-AE64-706C9B54C55A}" type="parTrans" cxnId="{827AFC4C-9587-44B9-99ED-2BD8BF35F3A9}">
      <dgm:prSet/>
      <dgm:spPr/>
      <dgm:t>
        <a:bodyPr/>
        <a:lstStyle/>
        <a:p>
          <a:endParaRPr lang="es-CO"/>
        </a:p>
      </dgm:t>
    </dgm:pt>
    <dgm:pt modelId="{20ECCCF8-8C10-4090-A31B-C50D9C20FAE3}" type="sibTrans" cxnId="{827AFC4C-9587-44B9-99ED-2BD8BF35F3A9}">
      <dgm:prSet/>
      <dgm:spPr/>
      <dgm:t>
        <a:bodyPr/>
        <a:lstStyle/>
        <a:p>
          <a:endParaRPr lang="es-CO"/>
        </a:p>
      </dgm:t>
    </dgm:pt>
    <dgm:pt modelId="{F8F31B34-568D-4E25-94E5-D15D257B35BF}">
      <dgm:prSet phldrT="[Texto]"/>
      <dgm:spPr/>
      <dgm:t>
        <a:bodyPr/>
        <a:lstStyle/>
        <a:p>
          <a:r>
            <a:rPr lang="es-CO" dirty="0"/>
            <a:t>Energía</a:t>
          </a:r>
        </a:p>
      </dgm:t>
    </dgm:pt>
    <dgm:pt modelId="{11A0F68A-D04D-440B-956B-243B7D24DFCE}" type="parTrans" cxnId="{03803E18-B13F-41F8-B061-2EF574C46FE4}">
      <dgm:prSet/>
      <dgm:spPr/>
      <dgm:t>
        <a:bodyPr/>
        <a:lstStyle/>
        <a:p>
          <a:endParaRPr lang="es-CO"/>
        </a:p>
      </dgm:t>
    </dgm:pt>
    <dgm:pt modelId="{CB97B82F-289A-4527-8872-64A2238CB0D8}" type="sibTrans" cxnId="{03803E18-B13F-41F8-B061-2EF574C46FE4}">
      <dgm:prSet/>
      <dgm:spPr/>
      <dgm:t>
        <a:bodyPr/>
        <a:lstStyle/>
        <a:p>
          <a:endParaRPr lang="es-CO"/>
        </a:p>
      </dgm:t>
    </dgm:pt>
    <dgm:pt modelId="{37E95359-5478-4757-8FD4-E7583A826926}">
      <dgm:prSet phldrT="[Texto]"/>
      <dgm:spPr/>
      <dgm:t>
        <a:bodyPr/>
        <a:lstStyle/>
        <a:p>
          <a:r>
            <a:rPr lang="es-CO" dirty="0"/>
            <a:t>Capital</a:t>
          </a:r>
        </a:p>
      </dgm:t>
    </dgm:pt>
    <dgm:pt modelId="{506564FF-4293-48E1-9FBC-0F200DDFC36A}" type="parTrans" cxnId="{A8F77BB2-FC2E-40B3-A808-71145C15F46E}">
      <dgm:prSet/>
      <dgm:spPr/>
      <dgm:t>
        <a:bodyPr/>
        <a:lstStyle/>
        <a:p>
          <a:endParaRPr lang="es-CO"/>
        </a:p>
      </dgm:t>
    </dgm:pt>
    <dgm:pt modelId="{4F9CE674-893F-4399-B3B5-8D6959BA58E2}" type="sibTrans" cxnId="{A8F77BB2-FC2E-40B3-A808-71145C15F46E}">
      <dgm:prSet/>
      <dgm:spPr/>
      <dgm:t>
        <a:bodyPr/>
        <a:lstStyle/>
        <a:p>
          <a:endParaRPr lang="es-CO"/>
        </a:p>
      </dgm:t>
    </dgm:pt>
    <dgm:pt modelId="{0FCD1A94-48C8-4493-A387-69CAD81A551E}">
      <dgm:prSet phldrT="[Texto]"/>
      <dgm:spPr/>
      <dgm:t>
        <a:bodyPr/>
        <a:lstStyle/>
        <a:p>
          <a:r>
            <a:rPr lang="es-CO" dirty="0"/>
            <a:t>Modificación</a:t>
          </a:r>
        </a:p>
      </dgm:t>
    </dgm:pt>
    <dgm:pt modelId="{2959E8B1-2AFE-481A-B39B-5A30487797C0}" type="parTrans" cxnId="{FD0E094B-61D6-4D06-99C7-F1481EE677C7}">
      <dgm:prSet/>
      <dgm:spPr/>
      <dgm:t>
        <a:bodyPr/>
        <a:lstStyle/>
        <a:p>
          <a:endParaRPr lang="es-CO"/>
        </a:p>
      </dgm:t>
    </dgm:pt>
    <dgm:pt modelId="{077DC6F4-A17C-45AF-B9FC-477F138E769E}" type="sibTrans" cxnId="{FD0E094B-61D6-4D06-99C7-F1481EE677C7}">
      <dgm:prSet/>
      <dgm:spPr/>
      <dgm:t>
        <a:bodyPr/>
        <a:lstStyle/>
        <a:p>
          <a:endParaRPr lang="es-CO"/>
        </a:p>
      </dgm:t>
    </dgm:pt>
    <dgm:pt modelId="{DBD38F70-4F4B-48A7-81AD-C2346FFB6381}">
      <dgm:prSet phldrT="[Texto]"/>
      <dgm:spPr/>
      <dgm:t>
        <a:bodyPr/>
        <a:lstStyle/>
        <a:p>
          <a:r>
            <a:rPr lang="es-CO" dirty="0"/>
            <a:t>Servicios</a:t>
          </a:r>
        </a:p>
      </dgm:t>
    </dgm:pt>
    <dgm:pt modelId="{4E2F7DAB-7F78-4BE9-9688-17C247C0B081}" type="parTrans" cxnId="{4D317C25-139E-46CC-8CC9-E54733357523}">
      <dgm:prSet/>
      <dgm:spPr/>
      <dgm:t>
        <a:bodyPr/>
        <a:lstStyle/>
        <a:p>
          <a:endParaRPr lang="es-CO"/>
        </a:p>
      </dgm:t>
    </dgm:pt>
    <dgm:pt modelId="{D95AD6B6-2155-4EBF-A3A7-356CD04AFAD6}" type="sibTrans" cxnId="{4D317C25-139E-46CC-8CC9-E54733357523}">
      <dgm:prSet/>
      <dgm:spPr/>
      <dgm:t>
        <a:bodyPr/>
        <a:lstStyle/>
        <a:p>
          <a:endParaRPr lang="es-CO"/>
        </a:p>
      </dgm:t>
    </dgm:pt>
    <dgm:pt modelId="{F49A972D-2454-472A-830C-715B2D2EA1C3}" type="pres">
      <dgm:prSet presAssocID="{0C29A934-DD97-443C-A8AC-D9299120F8C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14B1590B-B517-4347-854B-0653C86238F0}" type="pres">
      <dgm:prSet presAssocID="{0C29A934-DD97-443C-A8AC-D9299120F8CE}" presName="tSp" presStyleCnt="0"/>
      <dgm:spPr/>
    </dgm:pt>
    <dgm:pt modelId="{CF51E590-CCE2-4D42-83D6-A52F8ADCD7B2}" type="pres">
      <dgm:prSet presAssocID="{0C29A934-DD97-443C-A8AC-D9299120F8CE}" presName="bSp" presStyleCnt="0"/>
      <dgm:spPr/>
    </dgm:pt>
    <dgm:pt modelId="{187420DB-439F-4803-B629-A3A1854972AC}" type="pres">
      <dgm:prSet presAssocID="{0C29A934-DD97-443C-A8AC-D9299120F8CE}" presName="process" presStyleCnt="0"/>
      <dgm:spPr/>
    </dgm:pt>
    <dgm:pt modelId="{4409A79F-34AD-44BB-AC07-347CFAE256B8}" type="pres">
      <dgm:prSet presAssocID="{2084406B-AB6A-4599-8AB1-B2777E526134}" presName="composite1" presStyleCnt="0"/>
      <dgm:spPr/>
    </dgm:pt>
    <dgm:pt modelId="{EE0C58FF-A934-4299-AC90-A1484ED45473}" type="pres">
      <dgm:prSet presAssocID="{2084406B-AB6A-4599-8AB1-B2777E526134}" presName="dummyNode1" presStyleLbl="node1" presStyleIdx="0" presStyleCnt="3"/>
      <dgm:spPr/>
    </dgm:pt>
    <dgm:pt modelId="{F3B6E2DF-2F24-434F-B1C7-828F49FFE8FB}" type="pres">
      <dgm:prSet presAssocID="{2084406B-AB6A-4599-8AB1-B2777E526134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E86E43F-3A35-4B6C-8187-78021D2C4D57}" type="pres">
      <dgm:prSet presAssocID="{2084406B-AB6A-4599-8AB1-B2777E526134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9299563C-DE4B-4838-B126-F7256EE57462}" type="pres">
      <dgm:prSet presAssocID="{2084406B-AB6A-4599-8AB1-B2777E526134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65FE21D-7B20-4544-A6D8-B52D89281DD1}" type="pres">
      <dgm:prSet presAssocID="{2084406B-AB6A-4599-8AB1-B2777E526134}" presName="connSite1" presStyleCnt="0"/>
      <dgm:spPr/>
    </dgm:pt>
    <dgm:pt modelId="{1BC0F4EF-AA19-4AD8-BC2C-852D11CD58E9}" type="pres">
      <dgm:prSet presAssocID="{6FB1E3D6-1838-428B-939A-41C6A5CBED95}" presName="Name9" presStyleLbl="sibTrans2D1" presStyleIdx="0" presStyleCnt="2"/>
      <dgm:spPr/>
      <dgm:t>
        <a:bodyPr/>
        <a:lstStyle/>
        <a:p>
          <a:endParaRPr lang="es-CO"/>
        </a:p>
      </dgm:t>
    </dgm:pt>
    <dgm:pt modelId="{58AFDB48-1C3F-44AA-8493-8661F3C313F7}" type="pres">
      <dgm:prSet presAssocID="{2573C46A-4134-45AA-9BA8-C058A03E7139}" presName="composite2" presStyleCnt="0"/>
      <dgm:spPr/>
    </dgm:pt>
    <dgm:pt modelId="{6EF2D42A-2735-4484-96C7-37A523995F82}" type="pres">
      <dgm:prSet presAssocID="{2573C46A-4134-45AA-9BA8-C058A03E7139}" presName="dummyNode2" presStyleLbl="node1" presStyleIdx="0" presStyleCnt="3"/>
      <dgm:spPr/>
    </dgm:pt>
    <dgm:pt modelId="{C26C728D-611B-472B-BB14-2DBB9727BCD4}" type="pres">
      <dgm:prSet presAssocID="{2573C46A-4134-45AA-9BA8-C058A03E7139}" presName="childNode2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399BC62E-66DB-4CEB-B75E-409EB4455E9E}" type="pres">
      <dgm:prSet presAssocID="{2573C46A-4134-45AA-9BA8-C058A03E7139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8F5DA05-C7F9-4311-BC83-58F53B32C86E}" type="pres">
      <dgm:prSet presAssocID="{2573C46A-4134-45AA-9BA8-C058A03E7139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AC3B7B1F-B360-453D-903D-C0F776F9B0FA}" type="pres">
      <dgm:prSet presAssocID="{2573C46A-4134-45AA-9BA8-C058A03E7139}" presName="connSite2" presStyleCnt="0"/>
      <dgm:spPr/>
    </dgm:pt>
    <dgm:pt modelId="{7D3BC7EF-658F-46C6-ACE6-507441EB50B8}" type="pres">
      <dgm:prSet presAssocID="{57C7A2CA-003A-4FB3-BCC5-9C2B9438BAB1}" presName="Name18" presStyleLbl="sibTrans2D1" presStyleIdx="1" presStyleCnt="2"/>
      <dgm:spPr/>
      <dgm:t>
        <a:bodyPr/>
        <a:lstStyle/>
        <a:p>
          <a:endParaRPr lang="es-CO"/>
        </a:p>
      </dgm:t>
    </dgm:pt>
    <dgm:pt modelId="{5A04C262-7CC4-4C01-8F8F-70A297518F84}" type="pres">
      <dgm:prSet presAssocID="{5422C3E5-4655-4FDB-907B-02EE434EDC0F}" presName="composite1" presStyleCnt="0"/>
      <dgm:spPr/>
    </dgm:pt>
    <dgm:pt modelId="{C9E102BF-0444-4DC2-8C43-A9114E28C71D}" type="pres">
      <dgm:prSet presAssocID="{5422C3E5-4655-4FDB-907B-02EE434EDC0F}" presName="dummyNode1" presStyleLbl="node1" presStyleIdx="1" presStyleCnt="3"/>
      <dgm:spPr/>
    </dgm:pt>
    <dgm:pt modelId="{C3BDCBE1-22E9-4513-A6FE-2B1E0B441947}" type="pres">
      <dgm:prSet presAssocID="{5422C3E5-4655-4FDB-907B-02EE434EDC0F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C034E535-939A-4B8D-920F-5694DE0E9456}" type="pres">
      <dgm:prSet presAssocID="{5422C3E5-4655-4FDB-907B-02EE434EDC0F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20CF2C0-2852-4816-9D04-CC970C204C76}" type="pres">
      <dgm:prSet presAssocID="{5422C3E5-4655-4FDB-907B-02EE434EDC0F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09F749D-D0D8-4C71-B8C9-7211B7B70475}" type="pres">
      <dgm:prSet presAssocID="{5422C3E5-4655-4FDB-907B-02EE434EDC0F}" presName="connSite1" presStyleCnt="0"/>
      <dgm:spPr/>
    </dgm:pt>
  </dgm:ptLst>
  <dgm:cxnLst>
    <dgm:cxn modelId="{2F7B06C5-F6BD-4548-AC0F-9168CEBF373F}" type="presOf" srcId="{6DE95B7A-B9EE-4A25-A45C-72F956EF2789}" destId="{C26C728D-611B-472B-BB14-2DBB9727BCD4}" srcOrd="0" destOrd="1" presId="urn:microsoft.com/office/officeart/2005/8/layout/hProcess4"/>
    <dgm:cxn modelId="{CD736B85-44BC-48DA-94E4-E98FDF6435E9}" srcId="{0C29A934-DD97-443C-A8AC-D9299120F8CE}" destId="{5422C3E5-4655-4FDB-907B-02EE434EDC0F}" srcOrd="2" destOrd="0" parTransId="{86512BC3-C943-41A7-A066-27DFAC3CDDC8}" sibTransId="{E5C6F5BA-9483-400A-ABFF-819B0D0ABB9E}"/>
    <dgm:cxn modelId="{C03DE587-0901-4E54-8FA3-48BEDA62704B}" type="presOf" srcId="{DFE19E38-22FC-47D0-9E2C-7C9F0B8F190A}" destId="{C26C728D-611B-472B-BB14-2DBB9727BCD4}" srcOrd="0" destOrd="0" presId="urn:microsoft.com/office/officeart/2005/8/layout/hProcess4"/>
    <dgm:cxn modelId="{08602A48-AA0F-41C9-BB5C-6E8F83D1F4EF}" type="presOf" srcId="{DBD38F70-4F4B-48A7-81AD-C2346FFB6381}" destId="{C3BDCBE1-22E9-4513-A6FE-2B1E0B441947}" srcOrd="0" destOrd="2" presId="urn:microsoft.com/office/officeart/2005/8/layout/hProcess4"/>
    <dgm:cxn modelId="{A1713910-9F6F-45E3-937A-3456D98F4167}" type="presOf" srcId="{E8AC519F-46E2-4DB8-B70D-8761B4D88639}" destId="{C034E535-939A-4B8D-920F-5694DE0E9456}" srcOrd="1" destOrd="1" presId="urn:microsoft.com/office/officeart/2005/8/layout/hProcess4"/>
    <dgm:cxn modelId="{827AFC4C-9587-44B9-99ED-2BD8BF35F3A9}" srcId="{2084406B-AB6A-4599-8AB1-B2777E526134}" destId="{CF18618A-B536-4C74-99C8-BB995B036C0C}" srcOrd="1" destOrd="0" parTransId="{3541D5E5-6D19-4FF7-AE64-706C9B54C55A}" sibTransId="{20ECCCF8-8C10-4090-A31B-C50D9C20FAE3}"/>
    <dgm:cxn modelId="{BBEFE5FB-B40D-4908-9F08-A82AA90451EE}" type="presOf" srcId="{6FB1E3D6-1838-428B-939A-41C6A5CBED95}" destId="{1BC0F4EF-AA19-4AD8-BC2C-852D11CD58E9}" srcOrd="0" destOrd="0" presId="urn:microsoft.com/office/officeart/2005/8/layout/hProcess4"/>
    <dgm:cxn modelId="{B9B6EE09-5E66-442F-B5D8-7A58E3CA8F8A}" type="presOf" srcId="{6DE95B7A-B9EE-4A25-A45C-72F956EF2789}" destId="{399BC62E-66DB-4CEB-B75E-409EB4455E9E}" srcOrd="1" destOrd="1" presId="urn:microsoft.com/office/officeart/2005/8/layout/hProcess4"/>
    <dgm:cxn modelId="{688B7713-BEA6-4AFE-8481-C75875D40936}" srcId="{0C29A934-DD97-443C-A8AC-D9299120F8CE}" destId="{2573C46A-4134-45AA-9BA8-C058A03E7139}" srcOrd="1" destOrd="0" parTransId="{28CC60BF-1A50-4D83-9202-007B91EE0878}" sibTransId="{57C7A2CA-003A-4FB3-BCC5-9C2B9438BAB1}"/>
    <dgm:cxn modelId="{49C4E3C8-FD75-45D5-B9CC-E9ACB3D49401}" srcId="{2573C46A-4134-45AA-9BA8-C058A03E7139}" destId="{6DE95B7A-B9EE-4A25-A45C-72F956EF2789}" srcOrd="1" destOrd="0" parTransId="{4CDFA411-7DBA-46FC-B79E-1A1927A7E5EB}" sibTransId="{332094A2-2FAF-402A-97EC-FAE4897356DD}"/>
    <dgm:cxn modelId="{B623BE00-43B8-44D4-9F6B-9C7D5B216ACA}" type="presOf" srcId="{37E95359-5478-4757-8FD4-E7583A826926}" destId="{F3B6E2DF-2F24-434F-B1C7-828F49FFE8FB}" srcOrd="0" destOrd="3" presId="urn:microsoft.com/office/officeart/2005/8/layout/hProcess4"/>
    <dgm:cxn modelId="{BC74CB88-B019-4CE9-A5AC-2780D526EF1E}" type="presOf" srcId="{2084406B-AB6A-4599-8AB1-B2777E526134}" destId="{9299563C-DE4B-4838-B126-F7256EE57462}" srcOrd="0" destOrd="0" presId="urn:microsoft.com/office/officeart/2005/8/layout/hProcess4"/>
    <dgm:cxn modelId="{0FF85C8B-D304-42A4-A487-35007D988474}" type="presOf" srcId="{A7885351-73B2-434B-B8F7-F3CE4FB31F0B}" destId="{C3BDCBE1-22E9-4513-A6FE-2B1E0B441947}" srcOrd="0" destOrd="0" presId="urn:microsoft.com/office/officeart/2005/8/layout/hProcess4"/>
    <dgm:cxn modelId="{7230D133-3787-473F-9BDD-7B8D05FE47E6}" type="presOf" srcId="{0C29A934-DD97-443C-A8AC-D9299120F8CE}" destId="{F49A972D-2454-472A-830C-715B2D2EA1C3}" srcOrd="0" destOrd="0" presId="urn:microsoft.com/office/officeart/2005/8/layout/hProcess4"/>
    <dgm:cxn modelId="{F73F78F0-4F53-44E7-9B2F-9CA2F85C13F2}" type="presOf" srcId="{2573C46A-4134-45AA-9BA8-C058A03E7139}" destId="{08F5DA05-C7F9-4311-BC83-58F53B32C86E}" srcOrd="0" destOrd="0" presId="urn:microsoft.com/office/officeart/2005/8/layout/hProcess4"/>
    <dgm:cxn modelId="{4D98DDED-93F8-46C8-AD07-47B05DD71102}" srcId="{5422C3E5-4655-4FDB-907B-02EE434EDC0F}" destId="{A7885351-73B2-434B-B8F7-F3CE4FB31F0B}" srcOrd="0" destOrd="0" parTransId="{7AF72EE4-DA39-492B-BEA5-83B15A60427F}" sibTransId="{6C4F3D85-9B88-4F7A-A092-2DF6420D7D05}"/>
    <dgm:cxn modelId="{06775050-CCD3-45B7-9B2A-F30493CEB506}" srcId="{0C29A934-DD97-443C-A8AC-D9299120F8CE}" destId="{2084406B-AB6A-4599-8AB1-B2777E526134}" srcOrd="0" destOrd="0" parTransId="{4D2DCFA3-28B0-49B2-A312-BCE18177957A}" sibTransId="{6FB1E3D6-1838-428B-939A-41C6A5CBED95}"/>
    <dgm:cxn modelId="{C1CBC77D-02A3-4863-BD83-19BA4B0B8E21}" type="presOf" srcId="{D260C3C8-76BA-4C13-B206-22EED011BE9F}" destId="{F3B6E2DF-2F24-434F-B1C7-828F49FFE8FB}" srcOrd="0" destOrd="0" presId="urn:microsoft.com/office/officeart/2005/8/layout/hProcess4"/>
    <dgm:cxn modelId="{3563A433-0884-4EF4-99A3-0CE1E2E51CAA}" srcId="{2084406B-AB6A-4599-8AB1-B2777E526134}" destId="{D260C3C8-76BA-4C13-B206-22EED011BE9F}" srcOrd="0" destOrd="0" parTransId="{C1770DCB-ED09-41D3-839C-C5FA79609BD6}" sibTransId="{AB1DF5DC-5F16-46C7-981C-229E26EE6B71}"/>
    <dgm:cxn modelId="{BF30BACB-2BD0-4459-B364-B04BBA7F38DE}" type="presOf" srcId="{0FCD1A94-48C8-4493-A387-69CAD81A551E}" destId="{C26C728D-611B-472B-BB14-2DBB9727BCD4}" srcOrd="0" destOrd="2" presId="urn:microsoft.com/office/officeart/2005/8/layout/hProcess4"/>
    <dgm:cxn modelId="{BD513FB8-DC31-4B48-998E-8E6D32D35379}" type="presOf" srcId="{DFE19E38-22FC-47D0-9E2C-7C9F0B8F190A}" destId="{399BC62E-66DB-4CEB-B75E-409EB4455E9E}" srcOrd="1" destOrd="0" presId="urn:microsoft.com/office/officeart/2005/8/layout/hProcess4"/>
    <dgm:cxn modelId="{FA2AEE66-896D-4D00-8CC0-7D2E7274F15E}" type="presOf" srcId="{A7885351-73B2-434B-B8F7-F3CE4FB31F0B}" destId="{C034E535-939A-4B8D-920F-5694DE0E9456}" srcOrd="1" destOrd="0" presId="urn:microsoft.com/office/officeart/2005/8/layout/hProcess4"/>
    <dgm:cxn modelId="{4D317C25-139E-46CC-8CC9-E54733357523}" srcId="{5422C3E5-4655-4FDB-907B-02EE434EDC0F}" destId="{DBD38F70-4F4B-48A7-81AD-C2346FFB6381}" srcOrd="2" destOrd="0" parTransId="{4E2F7DAB-7F78-4BE9-9688-17C247C0B081}" sibTransId="{D95AD6B6-2155-4EBF-A3A7-356CD04AFAD6}"/>
    <dgm:cxn modelId="{2AC00860-A686-4F91-B013-3F8D2A706051}" srcId="{5422C3E5-4655-4FDB-907B-02EE434EDC0F}" destId="{E8AC519F-46E2-4DB8-B70D-8761B4D88639}" srcOrd="1" destOrd="0" parTransId="{D76CDAA6-A551-4E2E-B65D-A8616E82CC56}" sibTransId="{691B11D9-521E-4584-B8E4-DBEA9003FCF5}"/>
    <dgm:cxn modelId="{40AADE7A-C2C8-45D5-850F-A10478A1A154}" srcId="{2573C46A-4134-45AA-9BA8-C058A03E7139}" destId="{DFE19E38-22FC-47D0-9E2C-7C9F0B8F190A}" srcOrd="0" destOrd="0" parTransId="{338ECDA9-EFAF-40D7-A2CD-D5AE6350A0E0}" sibTransId="{85FD6243-FFD6-47C5-A474-25E5C1A267EF}"/>
    <dgm:cxn modelId="{ECB2B7F8-3D32-4DFE-8367-E88C2050447B}" type="presOf" srcId="{F8F31B34-568D-4E25-94E5-D15D257B35BF}" destId="{5E86E43F-3A35-4B6C-8187-78021D2C4D57}" srcOrd="1" destOrd="2" presId="urn:microsoft.com/office/officeart/2005/8/layout/hProcess4"/>
    <dgm:cxn modelId="{A8F77BB2-FC2E-40B3-A808-71145C15F46E}" srcId="{2084406B-AB6A-4599-8AB1-B2777E526134}" destId="{37E95359-5478-4757-8FD4-E7583A826926}" srcOrd="3" destOrd="0" parTransId="{506564FF-4293-48E1-9FBC-0F200DDFC36A}" sibTransId="{4F9CE674-893F-4399-B3B5-8D6959BA58E2}"/>
    <dgm:cxn modelId="{A0F7A21E-1265-4F53-92D4-FA3D2BB05035}" type="presOf" srcId="{5422C3E5-4655-4FDB-907B-02EE434EDC0F}" destId="{520CF2C0-2852-4816-9D04-CC970C204C76}" srcOrd="0" destOrd="0" presId="urn:microsoft.com/office/officeart/2005/8/layout/hProcess4"/>
    <dgm:cxn modelId="{D43A5B42-980E-43DE-9F36-C1B22DBAD4CE}" type="presOf" srcId="{0FCD1A94-48C8-4493-A387-69CAD81A551E}" destId="{399BC62E-66DB-4CEB-B75E-409EB4455E9E}" srcOrd="1" destOrd="2" presId="urn:microsoft.com/office/officeart/2005/8/layout/hProcess4"/>
    <dgm:cxn modelId="{03803E18-B13F-41F8-B061-2EF574C46FE4}" srcId="{2084406B-AB6A-4599-8AB1-B2777E526134}" destId="{F8F31B34-568D-4E25-94E5-D15D257B35BF}" srcOrd="2" destOrd="0" parTransId="{11A0F68A-D04D-440B-956B-243B7D24DFCE}" sibTransId="{CB97B82F-289A-4527-8872-64A2238CB0D8}"/>
    <dgm:cxn modelId="{FD0E094B-61D6-4D06-99C7-F1481EE677C7}" srcId="{2573C46A-4134-45AA-9BA8-C058A03E7139}" destId="{0FCD1A94-48C8-4493-A387-69CAD81A551E}" srcOrd="2" destOrd="0" parTransId="{2959E8B1-2AFE-481A-B39B-5A30487797C0}" sibTransId="{077DC6F4-A17C-45AF-B9FC-477F138E769E}"/>
    <dgm:cxn modelId="{5D2B2339-FC38-463E-91BD-4F53C7A9397B}" type="presOf" srcId="{CF18618A-B536-4C74-99C8-BB995B036C0C}" destId="{F3B6E2DF-2F24-434F-B1C7-828F49FFE8FB}" srcOrd="0" destOrd="1" presId="urn:microsoft.com/office/officeart/2005/8/layout/hProcess4"/>
    <dgm:cxn modelId="{5131F47F-689F-488A-9472-3DCE6299F3EA}" type="presOf" srcId="{D260C3C8-76BA-4C13-B206-22EED011BE9F}" destId="{5E86E43F-3A35-4B6C-8187-78021D2C4D57}" srcOrd="1" destOrd="0" presId="urn:microsoft.com/office/officeart/2005/8/layout/hProcess4"/>
    <dgm:cxn modelId="{16187163-6250-40B3-9D03-65D5FEAC39F4}" type="presOf" srcId="{DBD38F70-4F4B-48A7-81AD-C2346FFB6381}" destId="{C034E535-939A-4B8D-920F-5694DE0E9456}" srcOrd="1" destOrd="2" presId="urn:microsoft.com/office/officeart/2005/8/layout/hProcess4"/>
    <dgm:cxn modelId="{AE15A9F4-5FCF-47DD-9594-B38E96F3BD53}" type="presOf" srcId="{F8F31B34-568D-4E25-94E5-D15D257B35BF}" destId="{F3B6E2DF-2F24-434F-B1C7-828F49FFE8FB}" srcOrd="0" destOrd="2" presId="urn:microsoft.com/office/officeart/2005/8/layout/hProcess4"/>
    <dgm:cxn modelId="{846BD4DE-AA30-4F39-8906-F48BD638CE5F}" type="presOf" srcId="{CF18618A-B536-4C74-99C8-BB995B036C0C}" destId="{5E86E43F-3A35-4B6C-8187-78021D2C4D57}" srcOrd="1" destOrd="1" presId="urn:microsoft.com/office/officeart/2005/8/layout/hProcess4"/>
    <dgm:cxn modelId="{1B4CBBF0-51B3-4393-A719-BA717B5574EA}" type="presOf" srcId="{57C7A2CA-003A-4FB3-BCC5-9C2B9438BAB1}" destId="{7D3BC7EF-658F-46C6-ACE6-507441EB50B8}" srcOrd="0" destOrd="0" presId="urn:microsoft.com/office/officeart/2005/8/layout/hProcess4"/>
    <dgm:cxn modelId="{FE520EF7-997A-43C3-AA61-DB7D07FE10BB}" type="presOf" srcId="{37E95359-5478-4757-8FD4-E7583A826926}" destId="{5E86E43F-3A35-4B6C-8187-78021D2C4D57}" srcOrd="1" destOrd="3" presId="urn:microsoft.com/office/officeart/2005/8/layout/hProcess4"/>
    <dgm:cxn modelId="{475AA865-33A0-4E8A-8CA7-DFDBED0C82DA}" type="presOf" srcId="{E8AC519F-46E2-4DB8-B70D-8761B4D88639}" destId="{C3BDCBE1-22E9-4513-A6FE-2B1E0B441947}" srcOrd="0" destOrd="1" presId="urn:microsoft.com/office/officeart/2005/8/layout/hProcess4"/>
    <dgm:cxn modelId="{6AF8A4F3-9270-47AE-BA77-E9BBB890F35C}" type="presParOf" srcId="{F49A972D-2454-472A-830C-715B2D2EA1C3}" destId="{14B1590B-B517-4347-854B-0653C86238F0}" srcOrd="0" destOrd="0" presId="urn:microsoft.com/office/officeart/2005/8/layout/hProcess4"/>
    <dgm:cxn modelId="{A5D3B607-9837-4EB6-8E1A-24E689C4696C}" type="presParOf" srcId="{F49A972D-2454-472A-830C-715B2D2EA1C3}" destId="{CF51E590-CCE2-4D42-83D6-A52F8ADCD7B2}" srcOrd="1" destOrd="0" presId="urn:microsoft.com/office/officeart/2005/8/layout/hProcess4"/>
    <dgm:cxn modelId="{7AE2371A-7BA0-4C2C-A4BD-489B8F40C7B7}" type="presParOf" srcId="{F49A972D-2454-472A-830C-715B2D2EA1C3}" destId="{187420DB-439F-4803-B629-A3A1854972AC}" srcOrd="2" destOrd="0" presId="urn:microsoft.com/office/officeart/2005/8/layout/hProcess4"/>
    <dgm:cxn modelId="{05A7C349-D6A2-4F98-8F28-645744CAC4D1}" type="presParOf" srcId="{187420DB-439F-4803-B629-A3A1854972AC}" destId="{4409A79F-34AD-44BB-AC07-347CFAE256B8}" srcOrd="0" destOrd="0" presId="urn:microsoft.com/office/officeart/2005/8/layout/hProcess4"/>
    <dgm:cxn modelId="{14B38401-7998-4711-84AB-5B004F1C76B3}" type="presParOf" srcId="{4409A79F-34AD-44BB-AC07-347CFAE256B8}" destId="{EE0C58FF-A934-4299-AC90-A1484ED45473}" srcOrd="0" destOrd="0" presId="urn:microsoft.com/office/officeart/2005/8/layout/hProcess4"/>
    <dgm:cxn modelId="{0DABABC2-89FC-4AA0-8703-920A9538B1F7}" type="presParOf" srcId="{4409A79F-34AD-44BB-AC07-347CFAE256B8}" destId="{F3B6E2DF-2F24-434F-B1C7-828F49FFE8FB}" srcOrd="1" destOrd="0" presId="urn:microsoft.com/office/officeart/2005/8/layout/hProcess4"/>
    <dgm:cxn modelId="{E7AD38B5-C5A1-49C5-9492-809F379589FA}" type="presParOf" srcId="{4409A79F-34AD-44BB-AC07-347CFAE256B8}" destId="{5E86E43F-3A35-4B6C-8187-78021D2C4D57}" srcOrd="2" destOrd="0" presId="urn:microsoft.com/office/officeart/2005/8/layout/hProcess4"/>
    <dgm:cxn modelId="{024825D4-B4C9-4BCA-9DD1-39E9C03DE32A}" type="presParOf" srcId="{4409A79F-34AD-44BB-AC07-347CFAE256B8}" destId="{9299563C-DE4B-4838-B126-F7256EE57462}" srcOrd="3" destOrd="0" presId="urn:microsoft.com/office/officeart/2005/8/layout/hProcess4"/>
    <dgm:cxn modelId="{252F23AE-F337-44E9-8B47-B537CC7C33B7}" type="presParOf" srcId="{4409A79F-34AD-44BB-AC07-347CFAE256B8}" destId="{765FE21D-7B20-4544-A6D8-B52D89281DD1}" srcOrd="4" destOrd="0" presId="urn:microsoft.com/office/officeart/2005/8/layout/hProcess4"/>
    <dgm:cxn modelId="{9279A043-4E50-452F-BB89-57C41A257005}" type="presParOf" srcId="{187420DB-439F-4803-B629-A3A1854972AC}" destId="{1BC0F4EF-AA19-4AD8-BC2C-852D11CD58E9}" srcOrd="1" destOrd="0" presId="urn:microsoft.com/office/officeart/2005/8/layout/hProcess4"/>
    <dgm:cxn modelId="{6FB250FF-7889-42B4-983D-5A829E037219}" type="presParOf" srcId="{187420DB-439F-4803-B629-A3A1854972AC}" destId="{58AFDB48-1C3F-44AA-8493-8661F3C313F7}" srcOrd="2" destOrd="0" presId="urn:microsoft.com/office/officeart/2005/8/layout/hProcess4"/>
    <dgm:cxn modelId="{BFB8E79F-1B75-4157-A899-384CC6B5C510}" type="presParOf" srcId="{58AFDB48-1C3F-44AA-8493-8661F3C313F7}" destId="{6EF2D42A-2735-4484-96C7-37A523995F82}" srcOrd="0" destOrd="0" presId="urn:microsoft.com/office/officeart/2005/8/layout/hProcess4"/>
    <dgm:cxn modelId="{03DD1840-F388-4465-B8E5-66FB59CC1296}" type="presParOf" srcId="{58AFDB48-1C3F-44AA-8493-8661F3C313F7}" destId="{C26C728D-611B-472B-BB14-2DBB9727BCD4}" srcOrd="1" destOrd="0" presId="urn:microsoft.com/office/officeart/2005/8/layout/hProcess4"/>
    <dgm:cxn modelId="{33EA5391-BF23-46D0-932A-8E054DD2F515}" type="presParOf" srcId="{58AFDB48-1C3F-44AA-8493-8661F3C313F7}" destId="{399BC62E-66DB-4CEB-B75E-409EB4455E9E}" srcOrd="2" destOrd="0" presId="urn:microsoft.com/office/officeart/2005/8/layout/hProcess4"/>
    <dgm:cxn modelId="{53DC3194-DEFE-45AD-899C-C0E883FFF1DD}" type="presParOf" srcId="{58AFDB48-1C3F-44AA-8493-8661F3C313F7}" destId="{08F5DA05-C7F9-4311-BC83-58F53B32C86E}" srcOrd="3" destOrd="0" presId="urn:microsoft.com/office/officeart/2005/8/layout/hProcess4"/>
    <dgm:cxn modelId="{4455A253-9CBF-481C-865E-01C3D4375615}" type="presParOf" srcId="{58AFDB48-1C3F-44AA-8493-8661F3C313F7}" destId="{AC3B7B1F-B360-453D-903D-C0F776F9B0FA}" srcOrd="4" destOrd="0" presId="urn:microsoft.com/office/officeart/2005/8/layout/hProcess4"/>
    <dgm:cxn modelId="{EAE184CB-F688-4BC8-960A-904A3F62620B}" type="presParOf" srcId="{187420DB-439F-4803-B629-A3A1854972AC}" destId="{7D3BC7EF-658F-46C6-ACE6-507441EB50B8}" srcOrd="3" destOrd="0" presId="urn:microsoft.com/office/officeart/2005/8/layout/hProcess4"/>
    <dgm:cxn modelId="{2575CE0D-75F7-43CA-8F70-7A9ED56B32C1}" type="presParOf" srcId="{187420DB-439F-4803-B629-A3A1854972AC}" destId="{5A04C262-7CC4-4C01-8F8F-70A297518F84}" srcOrd="4" destOrd="0" presId="urn:microsoft.com/office/officeart/2005/8/layout/hProcess4"/>
    <dgm:cxn modelId="{7475E234-4854-4947-9762-AB97B2D7D2B5}" type="presParOf" srcId="{5A04C262-7CC4-4C01-8F8F-70A297518F84}" destId="{C9E102BF-0444-4DC2-8C43-A9114E28C71D}" srcOrd="0" destOrd="0" presId="urn:microsoft.com/office/officeart/2005/8/layout/hProcess4"/>
    <dgm:cxn modelId="{FEB13724-B921-4D94-B777-4DB9EE0ECAC4}" type="presParOf" srcId="{5A04C262-7CC4-4C01-8F8F-70A297518F84}" destId="{C3BDCBE1-22E9-4513-A6FE-2B1E0B441947}" srcOrd="1" destOrd="0" presId="urn:microsoft.com/office/officeart/2005/8/layout/hProcess4"/>
    <dgm:cxn modelId="{A25CBDE3-32D5-412B-822E-BD1D2B2FD2F4}" type="presParOf" srcId="{5A04C262-7CC4-4C01-8F8F-70A297518F84}" destId="{C034E535-939A-4B8D-920F-5694DE0E9456}" srcOrd="2" destOrd="0" presId="urn:microsoft.com/office/officeart/2005/8/layout/hProcess4"/>
    <dgm:cxn modelId="{73CEF4B3-64C4-4DF1-AEB8-9827AE0BD0A1}" type="presParOf" srcId="{5A04C262-7CC4-4C01-8F8F-70A297518F84}" destId="{520CF2C0-2852-4816-9D04-CC970C204C76}" srcOrd="3" destOrd="0" presId="urn:microsoft.com/office/officeart/2005/8/layout/hProcess4"/>
    <dgm:cxn modelId="{E0040CCC-DC0B-4033-92AE-C35AEC65FF9C}" type="presParOf" srcId="{5A04C262-7CC4-4C01-8F8F-70A297518F84}" destId="{709F749D-D0D8-4C71-B8C9-7211B7B70475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90F9FEF-0172-44E3-A619-C6691834F48A}" type="doc">
      <dgm:prSet loTypeId="urn:microsoft.com/office/officeart/2005/8/layout/default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AC4E5E84-63BE-405F-9E6B-B48D9F5D9EA3}">
      <dgm:prSet phldrT="[Texto]" custT="1"/>
      <dgm:spPr/>
      <dgm:t>
        <a:bodyPr/>
        <a:lstStyle/>
        <a:p>
          <a:r>
            <a:rPr lang="es-CO" sz="2800" dirty="0"/>
            <a:t>ACTIVO CIRCULANTE</a:t>
          </a:r>
        </a:p>
      </dgm:t>
    </dgm:pt>
    <dgm:pt modelId="{E3DB3841-C120-46CA-A0CA-FFA83AD61D5F}" type="parTrans" cxnId="{F29FB42A-2C0F-470B-BFBF-AB26EB75DA4F}">
      <dgm:prSet/>
      <dgm:spPr/>
      <dgm:t>
        <a:bodyPr/>
        <a:lstStyle/>
        <a:p>
          <a:endParaRPr lang="es-CO"/>
        </a:p>
      </dgm:t>
    </dgm:pt>
    <dgm:pt modelId="{FEA7F57E-BAE7-464F-8E17-647188EECB80}" type="sibTrans" cxnId="{F29FB42A-2C0F-470B-BFBF-AB26EB75DA4F}">
      <dgm:prSet/>
      <dgm:spPr/>
      <dgm:t>
        <a:bodyPr/>
        <a:lstStyle/>
        <a:p>
          <a:endParaRPr lang="es-CO"/>
        </a:p>
      </dgm:t>
    </dgm:pt>
    <dgm:pt modelId="{3CFDE9FF-F2D5-428A-9983-0A2FC9B7EC78}">
      <dgm:prSet phldrT="[Texto]" custT="1"/>
      <dgm:spPr/>
      <dgm:t>
        <a:bodyPr/>
        <a:lstStyle/>
        <a:p>
          <a:r>
            <a:rPr lang="es-CO" sz="2400" dirty="0"/>
            <a:t>Efectivo</a:t>
          </a:r>
        </a:p>
      </dgm:t>
    </dgm:pt>
    <dgm:pt modelId="{E206401D-CE91-4890-A03A-AD55064D37B6}" type="parTrans" cxnId="{5C274D95-C295-4F1E-8229-E42737D9B7A7}">
      <dgm:prSet/>
      <dgm:spPr/>
      <dgm:t>
        <a:bodyPr/>
        <a:lstStyle/>
        <a:p>
          <a:endParaRPr lang="es-CO"/>
        </a:p>
      </dgm:t>
    </dgm:pt>
    <dgm:pt modelId="{C6CD90B3-A906-4CD8-AD1A-433BA762ABE7}" type="sibTrans" cxnId="{5C274D95-C295-4F1E-8229-E42737D9B7A7}">
      <dgm:prSet/>
      <dgm:spPr/>
      <dgm:t>
        <a:bodyPr/>
        <a:lstStyle/>
        <a:p>
          <a:endParaRPr lang="es-CO"/>
        </a:p>
      </dgm:t>
    </dgm:pt>
    <dgm:pt modelId="{199219AF-2748-4EDE-ADB7-6FD4C6528069}">
      <dgm:prSet phldrT="[Texto]" custT="1"/>
      <dgm:spPr/>
      <dgm:t>
        <a:bodyPr/>
        <a:lstStyle/>
        <a:p>
          <a:r>
            <a:rPr lang="es-CO" sz="2400" dirty="0"/>
            <a:t>Cuentas x cobrar</a:t>
          </a:r>
        </a:p>
      </dgm:t>
    </dgm:pt>
    <dgm:pt modelId="{5B31DC10-B887-45C7-BD0E-40EE9A7CC291}" type="parTrans" cxnId="{A2DF6D40-082D-4C74-B694-C80A2DCD60B9}">
      <dgm:prSet/>
      <dgm:spPr/>
      <dgm:t>
        <a:bodyPr/>
        <a:lstStyle/>
        <a:p>
          <a:endParaRPr lang="es-CO"/>
        </a:p>
      </dgm:t>
    </dgm:pt>
    <dgm:pt modelId="{975CCA62-0784-41EF-AAFC-EE21E0B79D75}" type="sibTrans" cxnId="{A2DF6D40-082D-4C74-B694-C80A2DCD60B9}">
      <dgm:prSet/>
      <dgm:spPr/>
      <dgm:t>
        <a:bodyPr/>
        <a:lstStyle/>
        <a:p>
          <a:endParaRPr lang="es-CO"/>
        </a:p>
      </dgm:t>
    </dgm:pt>
    <dgm:pt modelId="{C15A46AD-6028-436F-A930-B200676F2166}">
      <dgm:prSet phldrT="[Texto]"/>
      <dgm:spPr/>
      <dgm:t>
        <a:bodyPr/>
        <a:lstStyle/>
        <a:p>
          <a:r>
            <a:rPr lang="es-CO" dirty="0"/>
            <a:t>PASIVOS</a:t>
          </a:r>
        </a:p>
      </dgm:t>
    </dgm:pt>
    <dgm:pt modelId="{0E6B524E-AE7F-46F8-853A-FA6C9C27B320}" type="parTrans" cxnId="{E560063D-04D5-4FEA-8D68-C3BF7874CC8C}">
      <dgm:prSet/>
      <dgm:spPr/>
      <dgm:t>
        <a:bodyPr/>
        <a:lstStyle/>
        <a:p>
          <a:endParaRPr lang="es-CO"/>
        </a:p>
      </dgm:t>
    </dgm:pt>
    <dgm:pt modelId="{BE69BB6E-E1ED-4F0F-8E92-375BA7E38F2C}" type="sibTrans" cxnId="{E560063D-04D5-4FEA-8D68-C3BF7874CC8C}">
      <dgm:prSet/>
      <dgm:spPr/>
      <dgm:t>
        <a:bodyPr/>
        <a:lstStyle/>
        <a:p>
          <a:endParaRPr lang="es-CO"/>
        </a:p>
      </dgm:t>
    </dgm:pt>
    <dgm:pt modelId="{F42E8249-2E5D-461F-84A9-EB85CB126C97}">
      <dgm:prSet phldrT="[Texto]"/>
      <dgm:spPr/>
      <dgm:t>
        <a:bodyPr/>
        <a:lstStyle/>
        <a:p>
          <a:r>
            <a:rPr lang="es-CO" dirty="0"/>
            <a:t>Corrientes / no corrientes</a:t>
          </a:r>
        </a:p>
      </dgm:t>
    </dgm:pt>
    <dgm:pt modelId="{BA781298-AA15-4A01-8EFB-5B3BE7789578}" type="parTrans" cxnId="{FF0CDC54-AB2F-4073-80B9-54CCA7167506}">
      <dgm:prSet/>
      <dgm:spPr/>
      <dgm:t>
        <a:bodyPr/>
        <a:lstStyle/>
        <a:p>
          <a:endParaRPr lang="es-CO"/>
        </a:p>
      </dgm:t>
    </dgm:pt>
    <dgm:pt modelId="{BC61E234-5B70-4719-A151-7CC849235774}" type="sibTrans" cxnId="{FF0CDC54-AB2F-4073-80B9-54CCA7167506}">
      <dgm:prSet/>
      <dgm:spPr/>
      <dgm:t>
        <a:bodyPr/>
        <a:lstStyle/>
        <a:p>
          <a:endParaRPr lang="es-CO"/>
        </a:p>
      </dgm:t>
    </dgm:pt>
    <dgm:pt modelId="{924FA0E9-A2AE-4C3E-B26B-ADC021F30E5F}">
      <dgm:prSet phldrT="[Texto]"/>
      <dgm:spPr/>
      <dgm:t>
        <a:bodyPr/>
        <a:lstStyle/>
        <a:p>
          <a:r>
            <a:rPr lang="es-CO" dirty="0"/>
            <a:t>Proveedores</a:t>
          </a:r>
        </a:p>
      </dgm:t>
    </dgm:pt>
    <dgm:pt modelId="{A1EEFCE9-5335-4BB9-A2F6-C2248FCA0156}" type="parTrans" cxnId="{8523E317-63EE-4C0F-9695-C01DCCF07664}">
      <dgm:prSet/>
      <dgm:spPr/>
      <dgm:t>
        <a:bodyPr/>
        <a:lstStyle/>
        <a:p>
          <a:endParaRPr lang="es-CO"/>
        </a:p>
      </dgm:t>
    </dgm:pt>
    <dgm:pt modelId="{5E8FB2CD-F656-432F-BE87-6DD6030A7002}" type="sibTrans" cxnId="{8523E317-63EE-4C0F-9695-C01DCCF07664}">
      <dgm:prSet/>
      <dgm:spPr/>
      <dgm:t>
        <a:bodyPr/>
        <a:lstStyle/>
        <a:p>
          <a:endParaRPr lang="es-CO"/>
        </a:p>
      </dgm:t>
    </dgm:pt>
    <dgm:pt modelId="{A0F77C6B-B84A-49F2-91BC-D9ADCC959F21}">
      <dgm:prSet phldrT="[Texto]" custT="1"/>
      <dgm:spPr/>
      <dgm:t>
        <a:bodyPr/>
        <a:lstStyle/>
        <a:p>
          <a:r>
            <a:rPr lang="es-CO" sz="2400" dirty="0"/>
            <a:t>Inventarios</a:t>
          </a:r>
          <a:br>
            <a:rPr lang="es-CO" sz="2400" dirty="0"/>
          </a:br>
          <a:endParaRPr lang="es-CO" sz="2400" dirty="0"/>
        </a:p>
      </dgm:t>
    </dgm:pt>
    <dgm:pt modelId="{95956814-7A87-4D17-B8E2-B8E663D2B564}" type="parTrans" cxnId="{C8BA999F-D7BD-4E25-B8BC-66B6F3870C0E}">
      <dgm:prSet/>
      <dgm:spPr/>
      <dgm:t>
        <a:bodyPr/>
        <a:lstStyle/>
        <a:p>
          <a:endParaRPr lang="es-CO"/>
        </a:p>
      </dgm:t>
    </dgm:pt>
    <dgm:pt modelId="{8818E52E-AC49-4E79-8BA9-F554A6D8C790}" type="sibTrans" cxnId="{C8BA999F-D7BD-4E25-B8BC-66B6F3870C0E}">
      <dgm:prSet/>
      <dgm:spPr/>
      <dgm:t>
        <a:bodyPr/>
        <a:lstStyle/>
        <a:p>
          <a:endParaRPr lang="es-CO"/>
        </a:p>
      </dgm:t>
    </dgm:pt>
    <dgm:pt modelId="{13B02D1C-01C8-4EBD-A4F0-54346D1ED20F}">
      <dgm:prSet phldrT="[Texto]"/>
      <dgm:spPr/>
      <dgm:t>
        <a:bodyPr/>
        <a:lstStyle/>
        <a:p>
          <a:r>
            <a:rPr lang="es-CO" dirty="0"/>
            <a:t>Acreedores</a:t>
          </a:r>
        </a:p>
      </dgm:t>
    </dgm:pt>
    <dgm:pt modelId="{B836A6A2-6ECF-4404-B361-CF9A78DC68B8}" type="parTrans" cxnId="{A5AD8D47-6A3D-420D-9A58-6AE822CEB2AD}">
      <dgm:prSet/>
      <dgm:spPr/>
      <dgm:t>
        <a:bodyPr/>
        <a:lstStyle/>
        <a:p>
          <a:endParaRPr lang="es-CO"/>
        </a:p>
      </dgm:t>
    </dgm:pt>
    <dgm:pt modelId="{F9B01E21-B81B-4B62-9354-E99544F3E5EB}" type="sibTrans" cxnId="{A5AD8D47-6A3D-420D-9A58-6AE822CEB2AD}">
      <dgm:prSet/>
      <dgm:spPr/>
      <dgm:t>
        <a:bodyPr/>
        <a:lstStyle/>
        <a:p>
          <a:endParaRPr lang="es-CO"/>
        </a:p>
      </dgm:t>
    </dgm:pt>
    <dgm:pt modelId="{CEAD114F-2916-4CF5-8492-775FD9BAB582}">
      <dgm:prSet phldrT="[Texto]"/>
      <dgm:spPr/>
      <dgm:t>
        <a:bodyPr/>
        <a:lstStyle/>
        <a:p>
          <a:r>
            <a:rPr lang="es-CO" dirty="0"/>
            <a:t>CÁPITAL NETO TRABAJO</a:t>
          </a:r>
        </a:p>
      </dgm:t>
    </dgm:pt>
    <dgm:pt modelId="{EB5EA360-B6D3-495E-A5DE-360512A3C503}" type="parTrans" cxnId="{ADC5393F-BCD0-476D-96F2-CA3D9E778B43}">
      <dgm:prSet/>
      <dgm:spPr/>
      <dgm:t>
        <a:bodyPr/>
        <a:lstStyle/>
        <a:p>
          <a:endParaRPr lang="es-CO"/>
        </a:p>
      </dgm:t>
    </dgm:pt>
    <dgm:pt modelId="{6C7D7A6C-3378-4D73-9329-1C6C5B6C6478}" type="sibTrans" cxnId="{ADC5393F-BCD0-476D-96F2-CA3D9E778B43}">
      <dgm:prSet/>
      <dgm:spPr/>
      <dgm:t>
        <a:bodyPr/>
        <a:lstStyle/>
        <a:p>
          <a:endParaRPr lang="es-CO"/>
        </a:p>
      </dgm:t>
    </dgm:pt>
    <dgm:pt modelId="{A400B83A-9ABC-4215-8C2B-31AA84990F3D}">
      <dgm:prSet phldrT="[Texto]"/>
      <dgm:spPr/>
      <dgm:t>
        <a:bodyPr/>
        <a:lstStyle/>
        <a:p>
          <a:r>
            <a:rPr lang="es-CO" dirty="0"/>
            <a:t>Recursos menos deudas a corto plazo</a:t>
          </a:r>
        </a:p>
      </dgm:t>
    </dgm:pt>
    <dgm:pt modelId="{E50BCCDB-926F-4367-A990-51CF72095BE5}" type="parTrans" cxnId="{6AFAD1B7-E393-43A2-9574-1F899C141C82}">
      <dgm:prSet/>
      <dgm:spPr/>
      <dgm:t>
        <a:bodyPr/>
        <a:lstStyle/>
        <a:p>
          <a:endParaRPr lang="es-CO"/>
        </a:p>
      </dgm:t>
    </dgm:pt>
    <dgm:pt modelId="{0ADA4168-D2BD-4558-AF37-20400681B564}" type="sibTrans" cxnId="{6AFAD1B7-E393-43A2-9574-1F899C141C82}">
      <dgm:prSet/>
      <dgm:spPr/>
      <dgm:t>
        <a:bodyPr/>
        <a:lstStyle/>
        <a:p>
          <a:endParaRPr lang="es-CO"/>
        </a:p>
      </dgm:t>
    </dgm:pt>
    <dgm:pt modelId="{85172A11-E7E9-421B-9C7B-62520C13ABDA}" type="pres">
      <dgm:prSet presAssocID="{090F9FEF-0172-44E3-A619-C6691834F48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191E2F19-BEDF-4E71-A344-F56202451F6E}" type="pres">
      <dgm:prSet presAssocID="{AC4E5E84-63BE-405F-9E6B-B48D9F5D9EA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9C9A282E-7C08-4A92-91FA-E99293027498}" type="pres">
      <dgm:prSet presAssocID="{FEA7F57E-BAE7-464F-8E17-647188EECB80}" presName="sibTrans" presStyleCnt="0"/>
      <dgm:spPr/>
    </dgm:pt>
    <dgm:pt modelId="{7696D3CE-B193-47AF-AD74-38DB056A7B57}" type="pres">
      <dgm:prSet presAssocID="{C15A46AD-6028-436F-A930-B200676F216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BFDA6750-97A9-4367-AA35-B977D562E6F4}" type="pres">
      <dgm:prSet presAssocID="{BE69BB6E-E1ED-4F0F-8E92-375BA7E38F2C}" presName="sibTrans" presStyleCnt="0"/>
      <dgm:spPr/>
    </dgm:pt>
    <dgm:pt modelId="{D714AB6B-2C13-4189-9EE3-7DB55ABFB76B}" type="pres">
      <dgm:prSet presAssocID="{CEAD114F-2916-4CF5-8492-775FD9BAB58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A2DF6D40-082D-4C74-B694-C80A2DCD60B9}" srcId="{AC4E5E84-63BE-405F-9E6B-B48D9F5D9EA3}" destId="{199219AF-2748-4EDE-ADB7-6FD4C6528069}" srcOrd="1" destOrd="0" parTransId="{5B31DC10-B887-45C7-BD0E-40EE9A7CC291}" sibTransId="{975CCA62-0784-41EF-AAFC-EE21E0B79D75}"/>
    <dgm:cxn modelId="{6AFAD1B7-E393-43A2-9574-1F899C141C82}" srcId="{CEAD114F-2916-4CF5-8492-775FD9BAB582}" destId="{A400B83A-9ABC-4215-8C2B-31AA84990F3D}" srcOrd="0" destOrd="0" parTransId="{E50BCCDB-926F-4367-A990-51CF72095BE5}" sibTransId="{0ADA4168-D2BD-4558-AF37-20400681B564}"/>
    <dgm:cxn modelId="{B86BAEEB-21C6-4706-8F0C-75A1BE4FA088}" type="presOf" srcId="{CEAD114F-2916-4CF5-8492-775FD9BAB582}" destId="{D714AB6B-2C13-4189-9EE3-7DB55ABFB76B}" srcOrd="0" destOrd="0" presId="urn:microsoft.com/office/officeart/2005/8/layout/default"/>
    <dgm:cxn modelId="{F29FB42A-2C0F-470B-BFBF-AB26EB75DA4F}" srcId="{090F9FEF-0172-44E3-A619-C6691834F48A}" destId="{AC4E5E84-63BE-405F-9E6B-B48D9F5D9EA3}" srcOrd="0" destOrd="0" parTransId="{E3DB3841-C120-46CA-A0CA-FFA83AD61D5F}" sibTransId="{FEA7F57E-BAE7-464F-8E17-647188EECB80}"/>
    <dgm:cxn modelId="{D8974371-582B-4CB2-8F66-193E26B59F3C}" type="presOf" srcId="{AC4E5E84-63BE-405F-9E6B-B48D9F5D9EA3}" destId="{191E2F19-BEDF-4E71-A344-F56202451F6E}" srcOrd="0" destOrd="0" presId="urn:microsoft.com/office/officeart/2005/8/layout/default"/>
    <dgm:cxn modelId="{75555F9E-4AF8-4B24-AF0D-7E62B4495EB2}" type="presOf" srcId="{F42E8249-2E5D-461F-84A9-EB85CB126C97}" destId="{7696D3CE-B193-47AF-AD74-38DB056A7B57}" srcOrd="0" destOrd="1" presId="urn:microsoft.com/office/officeart/2005/8/layout/default"/>
    <dgm:cxn modelId="{5C274D95-C295-4F1E-8229-E42737D9B7A7}" srcId="{AC4E5E84-63BE-405F-9E6B-B48D9F5D9EA3}" destId="{3CFDE9FF-F2D5-428A-9983-0A2FC9B7EC78}" srcOrd="0" destOrd="0" parTransId="{E206401D-CE91-4890-A03A-AD55064D37B6}" sibTransId="{C6CD90B3-A906-4CD8-AD1A-433BA762ABE7}"/>
    <dgm:cxn modelId="{FF0CDC54-AB2F-4073-80B9-54CCA7167506}" srcId="{C15A46AD-6028-436F-A930-B200676F2166}" destId="{F42E8249-2E5D-461F-84A9-EB85CB126C97}" srcOrd="0" destOrd="0" parTransId="{BA781298-AA15-4A01-8EFB-5B3BE7789578}" sibTransId="{BC61E234-5B70-4719-A151-7CC849235774}"/>
    <dgm:cxn modelId="{E560063D-04D5-4FEA-8D68-C3BF7874CC8C}" srcId="{090F9FEF-0172-44E3-A619-C6691834F48A}" destId="{C15A46AD-6028-436F-A930-B200676F2166}" srcOrd="1" destOrd="0" parTransId="{0E6B524E-AE7F-46F8-853A-FA6C9C27B320}" sibTransId="{BE69BB6E-E1ED-4F0F-8E92-375BA7E38F2C}"/>
    <dgm:cxn modelId="{A5AD8D47-6A3D-420D-9A58-6AE822CEB2AD}" srcId="{C15A46AD-6028-436F-A930-B200676F2166}" destId="{13B02D1C-01C8-4EBD-A4F0-54346D1ED20F}" srcOrd="2" destOrd="0" parTransId="{B836A6A2-6ECF-4404-B361-CF9A78DC68B8}" sibTransId="{F9B01E21-B81B-4B62-9354-E99544F3E5EB}"/>
    <dgm:cxn modelId="{8523E317-63EE-4C0F-9695-C01DCCF07664}" srcId="{C15A46AD-6028-436F-A930-B200676F2166}" destId="{924FA0E9-A2AE-4C3E-B26B-ADC021F30E5F}" srcOrd="1" destOrd="0" parTransId="{A1EEFCE9-5335-4BB9-A2F6-C2248FCA0156}" sibTransId="{5E8FB2CD-F656-432F-BE87-6DD6030A7002}"/>
    <dgm:cxn modelId="{FDD214D6-E859-472C-BC87-C235A4071BA1}" type="presOf" srcId="{090F9FEF-0172-44E3-A619-C6691834F48A}" destId="{85172A11-E7E9-421B-9C7B-62520C13ABDA}" srcOrd="0" destOrd="0" presId="urn:microsoft.com/office/officeart/2005/8/layout/default"/>
    <dgm:cxn modelId="{8FE82207-409E-4CA6-97A9-10DA00269BE0}" type="presOf" srcId="{C15A46AD-6028-436F-A930-B200676F2166}" destId="{7696D3CE-B193-47AF-AD74-38DB056A7B57}" srcOrd="0" destOrd="0" presId="urn:microsoft.com/office/officeart/2005/8/layout/default"/>
    <dgm:cxn modelId="{FF749C15-CAAD-40B1-843C-574516FC2184}" type="presOf" srcId="{13B02D1C-01C8-4EBD-A4F0-54346D1ED20F}" destId="{7696D3CE-B193-47AF-AD74-38DB056A7B57}" srcOrd="0" destOrd="3" presId="urn:microsoft.com/office/officeart/2005/8/layout/default"/>
    <dgm:cxn modelId="{4BB7CF07-2989-41AC-A75C-F12799B65A31}" type="presOf" srcId="{A0F77C6B-B84A-49F2-91BC-D9ADCC959F21}" destId="{191E2F19-BEDF-4E71-A344-F56202451F6E}" srcOrd="0" destOrd="3" presId="urn:microsoft.com/office/officeart/2005/8/layout/default"/>
    <dgm:cxn modelId="{BD7A66DE-450A-4603-94A4-E10F3C17FAD8}" type="presOf" srcId="{A400B83A-9ABC-4215-8C2B-31AA84990F3D}" destId="{D714AB6B-2C13-4189-9EE3-7DB55ABFB76B}" srcOrd="0" destOrd="1" presId="urn:microsoft.com/office/officeart/2005/8/layout/default"/>
    <dgm:cxn modelId="{C8BA999F-D7BD-4E25-B8BC-66B6F3870C0E}" srcId="{AC4E5E84-63BE-405F-9E6B-B48D9F5D9EA3}" destId="{A0F77C6B-B84A-49F2-91BC-D9ADCC959F21}" srcOrd="2" destOrd="0" parTransId="{95956814-7A87-4D17-B8E2-B8E663D2B564}" sibTransId="{8818E52E-AC49-4E79-8BA9-F554A6D8C790}"/>
    <dgm:cxn modelId="{6D11C519-7399-4CB9-BC0E-BE45ADAEBF24}" type="presOf" srcId="{3CFDE9FF-F2D5-428A-9983-0A2FC9B7EC78}" destId="{191E2F19-BEDF-4E71-A344-F56202451F6E}" srcOrd="0" destOrd="1" presId="urn:microsoft.com/office/officeart/2005/8/layout/default"/>
    <dgm:cxn modelId="{89C600A7-7724-4831-AEC8-89A4608438A7}" type="presOf" srcId="{199219AF-2748-4EDE-ADB7-6FD4C6528069}" destId="{191E2F19-BEDF-4E71-A344-F56202451F6E}" srcOrd="0" destOrd="2" presId="urn:microsoft.com/office/officeart/2005/8/layout/default"/>
    <dgm:cxn modelId="{5BB6FAEF-E6D0-4913-82AE-3F9F73045A61}" type="presOf" srcId="{924FA0E9-A2AE-4C3E-B26B-ADC021F30E5F}" destId="{7696D3CE-B193-47AF-AD74-38DB056A7B57}" srcOrd="0" destOrd="2" presId="urn:microsoft.com/office/officeart/2005/8/layout/default"/>
    <dgm:cxn modelId="{ADC5393F-BCD0-476D-96F2-CA3D9E778B43}" srcId="{090F9FEF-0172-44E3-A619-C6691834F48A}" destId="{CEAD114F-2916-4CF5-8492-775FD9BAB582}" srcOrd="2" destOrd="0" parTransId="{EB5EA360-B6D3-495E-A5DE-360512A3C503}" sibTransId="{6C7D7A6C-3378-4D73-9329-1C6C5B6C6478}"/>
    <dgm:cxn modelId="{BFC1F4D9-9121-404D-B574-358F75F382CE}" type="presParOf" srcId="{85172A11-E7E9-421B-9C7B-62520C13ABDA}" destId="{191E2F19-BEDF-4E71-A344-F56202451F6E}" srcOrd="0" destOrd="0" presId="urn:microsoft.com/office/officeart/2005/8/layout/default"/>
    <dgm:cxn modelId="{6C94C8B2-72AC-4DDD-82E2-CF41B78AE6DA}" type="presParOf" srcId="{85172A11-E7E9-421B-9C7B-62520C13ABDA}" destId="{9C9A282E-7C08-4A92-91FA-E99293027498}" srcOrd="1" destOrd="0" presId="urn:microsoft.com/office/officeart/2005/8/layout/default"/>
    <dgm:cxn modelId="{80E1018B-10D9-4E32-BAEA-B3ABE154C106}" type="presParOf" srcId="{85172A11-E7E9-421B-9C7B-62520C13ABDA}" destId="{7696D3CE-B193-47AF-AD74-38DB056A7B57}" srcOrd="2" destOrd="0" presId="urn:microsoft.com/office/officeart/2005/8/layout/default"/>
    <dgm:cxn modelId="{215176F9-4726-4633-82E4-6B362016EDDF}" type="presParOf" srcId="{85172A11-E7E9-421B-9C7B-62520C13ABDA}" destId="{BFDA6750-97A9-4367-AA35-B977D562E6F4}" srcOrd="3" destOrd="0" presId="urn:microsoft.com/office/officeart/2005/8/layout/default"/>
    <dgm:cxn modelId="{2BD3F66A-D45C-403E-9C18-45D84266316B}" type="presParOf" srcId="{85172A11-E7E9-421B-9C7B-62520C13ABDA}" destId="{D714AB6B-2C13-4189-9EE3-7DB55ABFB76B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8CE281E-1E4A-461C-AD32-8628C0204564}" type="doc">
      <dgm:prSet loTypeId="urn:microsoft.com/office/officeart/2005/8/layout/chevron1" loCatId="process" qsTypeId="urn:microsoft.com/office/officeart/2005/8/quickstyle/simple5" qsCatId="simple" csTypeId="urn:microsoft.com/office/officeart/2005/8/colors/colorful5" csCatId="colorful" phldr="1"/>
      <dgm:spPr/>
    </dgm:pt>
    <dgm:pt modelId="{EF8D7D16-1B6F-4599-B536-EAA67FD9AE46}">
      <dgm:prSet phldrT="[Texto]" custT="1"/>
      <dgm:spPr/>
      <dgm:t>
        <a:bodyPr/>
        <a:lstStyle/>
        <a:p>
          <a:r>
            <a:rPr lang="es-CO" sz="2400" dirty="0"/>
            <a:t>Conocimiento</a:t>
          </a:r>
        </a:p>
      </dgm:t>
    </dgm:pt>
    <dgm:pt modelId="{BD70AA6E-31D9-4E36-8455-0793B2D8708B}" type="parTrans" cxnId="{4DB63666-D3C3-408D-AB25-B534626AB1F8}">
      <dgm:prSet/>
      <dgm:spPr/>
      <dgm:t>
        <a:bodyPr/>
        <a:lstStyle/>
        <a:p>
          <a:endParaRPr lang="es-CO" sz="3600"/>
        </a:p>
      </dgm:t>
    </dgm:pt>
    <dgm:pt modelId="{09DFACEF-DBD3-497D-8420-6ECDE7CF7E4A}" type="sibTrans" cxnId="{4DB63666-D3C3-408D-AB25-B534626AB1F8}">
      <dgm:prSet/>
      <dgm:spPr/>
      <dgm:t>
        <a:bodyPr/>
        <a:lstStyle/>
        <a:p>
          <a:endParaRPr lang="es-CO" sz="3600"/>
        </a:p>
      </dgm:t>
    </dgm:pt>
    <dgm:pt modelId="{65097FEA-B316-4195-A518-95E896826AB3}">
      <dgm:prSet phldrT="[Texto]" custT="1"/>
      <dgm:spPr/>
      <dgm:t>
        <a:bodyPr/>
        <a:lstStyle/>
        <a:p>
          <a:r>
            <a:rPr lang="es-CO" sz="2800" dirty="0"/>
            <a:t>Aptitudes</a:t>
          </a:r>
        </a:p>
      </dgm:t>
    </dgm:pt>
    <dgm:pt modelId="{374BBDCC-90A4-4903-BA0A-BFFBD3883115}" type="parTrans" cxnId="{E802241C-888A-4CEF-A22F-9D22144C3B6F}">
      <dgm:prSet/>
      <dgm:spPr/>
      <dgm:t>
        <a:bodyPr/>
        <a:lstStyle/>
        <a:p>
          <a:endParaRPr lang="es-CO" sz="3600"/>
        </a:p>
      </dgm:t>
    </dgm:pt>
    <dgm:pt modelId="{D7FDC89D-AC8D-494F-A9CD-D0E084004F65}" type="sibTrans" cxnId="{E802241C-888A-4CEF-A22F-9D22144C3B6F}">
      <dgm:prSet/>
      <dgm:spPr/>
      <dgm:t>
        <a:bodyPr/>
        <a:lstStyle/>
        <a:p>
          <a:endParaRPr lang="es-CO" sz="3600"/>
        </a:p>
      </dgm:t>
    </dgm:pt>
    <dgm:pt modelId="{B7E27F65-E46D-4496-9376-756135162949}">
      <dgm:prSet phldrT="[Texto]" custT="1"/>
      <dgm:spPr/>
      <dgm:t>
        <a:bodyPr/>
        <a:lstStyle/>
        <a:p>
          <a:r>
            <a:rPr lang="es-CO" sz="2800"/>
            <a:t>Destrezas</a:t>
          </a:r>
          <a:endParaRPr lang="es-CO" sz="2800" dirty="0"/>
        </a:p>
      </dgm:t>
    </dgm:pt>
    <dgm:pt modelId="{FF893183-8E56-4D57-BE09-C425346116D4}" type="parTrans" cxnId="{A42033E6-AE68-416C-9B55-4B8F244821BB}">
      <dgm:prSet/>
      <dgm:spPr/>
      <dgm:t>
        <a:bodyPr/>
        <a:lstStyle/>
        <a:p>
          <a:endParaRPr lang="es-CO" sz="3600"/>
        </a:p>
      </dgm:t>
    </dgm:pt>
    <dgm:pt modelId="{D5A1C200-3D53-4CB4-B8AB-9AE7C57F85CE}" type="sibTrans" cxnId="{A42033E6-AE68-416C-9B55-4B8F244821BB}">
      <dgm:prSet/>
      <dgm:spPr/>
      <dgm:t>
        <a:bodyPr/>
        <a:lstStyle/>
        <a:p>
          <a:endParaRPr lang="es-CO" sz="3600"/>
        </a:p>
      </dgm:t>
    </dgm:pt>
    <dgm:pt modelId="{1EA73898-5B06-40D7-B026-59C2133F1581}" type="pres">
      <dgm:prSet presAssocID="{48CE281E-1E4A-461C-AD32-8628C0204564}" presName="Name0" presStyleCnt="0">
        <dgm:presLayoutVars>
          <dgm:dir/>
          <dgm:animLvl val="lvl"/>
          <dgm:resizeHandles val="exact"/>
        </dgm:presLayoutVars>
      </dgm:prSet>
      <dgm:spPr/>
    </dgm:pt>
    <dgm:pt modelId="{3EBCBDC0-1363-4988-8B42-DDA50A8A4319}" type="pres">
      <dgm:prSet presAssocID="{EF8D7D16-1B6F-4599-B536-EAA67FD9AE46}" presName="parTxOnly" presStyleLbl="node1" presStyleIdx="0" presStyleCnt="3" custLinFactNeighborX="-6488" custLinFactNeighborY="1357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1CF0D22-B5A8-45EE-B1CD-99434DD529B2}" type="pres">
      <dgm:prSet presAssocID="{09DFACEF-DBD3-497D-8420-6ECDE7CF7E4A}" presName="parTxOnlySpace" presStyleCnt="0"/>
      <dgm:spPr/>
    </dgm:pt>
    <dgm:pt modelId="{7F259869-B3D6-4C20-A0DA-61DD72C5DA5F}" type="pres">
      <dgm:prSet presAssocID="{B7E27F65-E46D-4496-9376-756135162949}" presName="parTxOnly" presStyleLbl="node1" presStyleIdx="1" presStyleCnt="3" custLinFactNeighborX="-41204" custLinFactNeighborY="1700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B715533-E427-4D25-9B9E-354E6CEDD699}" type="pres">
      <dgm:prSet presAssocID="{D5A1C200-3D53-4CB4-B8AB-9AE7C57F85CE}" presName="parTxOnlySpace" presStyleCnt="0"/>
      <dgm:spPr/>
    </dgm:pt>
    <dgm:pt modelId="{FB4A6F35-8C18-420E-ABD8-88BB06FB93BE}" type="pres">
      <dgm:prSet presAssocID="{65097FEA-B316-4195-A518-95E896826AB3}" presName="parTxOnly" presStyleLbl="node1" presStyleIdx="2" presStyleCnt="3" custLinFactNeighborX="-48272" custLinFactNeighborY="2192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6A12C611-F6C3-4D5B-8A30-0233A08BE9C1}" type="presOf" srcId="{48CE281E-1E4A-461C-AD32-8628C0204564}" destId="{1EA73898-5B06-40D7-B026-59C2133F1581}" srcOrd="0" destOrd="0" presId="urn:microsoft.com/office/officeart/2005/8/layout/chevron1"/>
    <dgm:cxn modelId="{4DB63666-D3C3-408D-AB25-B534626AB1F8}" srcId="{48CE281E-1E4A-461C-AD32-8628C0204564}" destId="{EF8D7D16-1B6F-4599-B536-EAA67FD9AE46}" srcOrd="0" destOrd="0" parTransId="{BD70AA6E-31D9-4E36-8455-0793B2D8708B}" sibTransId="{09DFACEF-DBD3-497D-8420-6ECDE7CF7E4A}"/>
    <dgm:cxn modelId="{655E71CD-353B-4D34-96AE-5F5E8E7A89EA}" type="presOf" srcId="{EF8D7D16-1B6F-4599-B536-EAA67FD9AE46}" destId="{3EBCBDC0-1363-4988-8B42-DDA50A8A4319}" srcOrd="0" destOrd="0" presId="urn:microsoft.com/office/officeart/2005/8/layout/chevron1"/>
    <dgm:cxn modelId="{BC975766-C9E1-44F5-8A7F-95C6AAA45F57}" type="presOf" srcId="{65097FEA-B316-4195-A518-95E896826AB3}" destId="{FB4A6F35-8C18-420E-ABD8-88BB06FB93BE}" srcOrd="0" destOrd="0" presId="urn:microsoft.com/office/officeart/2005/8/layout/chevron1"/>
    <dgm:cxn modelId="{E802241C-888A-4CEF-A22F-9D22144C3B6F}" srcId="{48CE281E-1E4A-461C-AD32-8628C0204564}" destId="{65097FEA-B316-4195-A518-95E896826AB3}" srcOrd="2" destOrd="0" parTransId="{374BBDCC-90A4-4903-BA0A-BFFBD3883115}" sibTransId="{D7FDC89D-AC8D-494F-A9CD-D0E084004F65}"/>
    <dgm:cxn modelId="{AB0EA1BD-9B60-49DA-B325-69153E25743A}" type="presOf" srcId="{B7E27F65-E46D-4496-9376-756135162949}" destId="{7F259869-B3D6-4C20-A0DA-61DD72C5DA5F}" srcOrd="0" destOrd="0" presId="urn:microsoft.com/office/officeart/2005/8/layout/chevron1"/>
    <dgm:cxn modelId="{A42033E6-AE68-416C-9B55-4B8F244821BB}" srcId="{48CE281E-1E4A-461C-AD32-8628C0204564}" destId="{B7E27F65-E46D-4496-9376-756135162949}" srcOrd="1" destOrd="0" parTransId="{FF893183-8E56-4D57-BE09-C425346116D4}" sibTransId="{D5A1C200-3D53-4CB4-B8AB-9AE7C57F85CE}"/>
    <dgm:cxn modelId="{C4E436E3-4723-40A2-966F-D7475531A200}" type="presParOf" srcId="{1EA73898-5B06-40D7-B026-59C2133F1581}" destId="{3EBCBDC0-1363-4988-8B42-DDA50A8A4319}" srcOrd="0" destOrd="0" presId="urn:microsoft.com/office/officeart/2005/8/layout/chevron1"/>
    <dgm:cxn modelId="{A0CED98E-DF47-4612-871F-134A234B4BB1}" type="presParOf" srcId="{1EA73898-5B06-40D7-B026-59C2133F1581}" destId="{51CF0D22-B5A8-45EE-B1CD-99434DD529B2}" srcOrd="1" destOrd="0" presId="urn:microsoft.com/office/officeart/2005/8/layout/chevron1"/>
    <dgm:cxn modelId="{905B6874-62F3-4597-9579-F72B21583081}" type="presParOf" srcId="{1EA73898-5B06-40D7-B026-59C2133F1581}" destId="{7F259869-B3D6-4C20-A0DA-61DD72C5DA5F}" srcOrd="2" destOrd="0" presId="urn:microsoft.com/office/officeart/2005/8/layout/chevron1"/>
    <dgm:cxn modelId="{671DE5A9-E0F8-4F7B-92E7-DE73000FF88D}" type="presParOf" srcId="{1EA73898-5B06-40D7-B026-59C2133F1581}" destId="{0B715533-E427-4D25-9B9E-354E6CEDD699}" srcOrd="3" destOrd="0" presId="urn:microsoft.com/office/officeart/2005/8/layout/chevron1"/>
    <dgm:cxn modelId="{AED1F0F6-D420-45E7-B6C9-78FF1B2DCC78}" type="presParOf" srcId="{1EA73898-5B06-40D7-B026-59C2133F1581}" destId="{FB4A6F35-8C18-420E-ABD8-88BB06FB93BE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E59A15B-BF9D-4016-97EE-0BC257EFCA4C}" type="doc">
      <dgm:prSet loTypeId="urn:microsoft.com/office/officeart/2005/8/layout/default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6AD166FB-1629-4568-88CE-B24E6095EB09}">
      <dgm:prSet phldrT="[Texto]"/>
      <dgm:spPr/>
      <dgm:t>
        <a:bodyPr/>
        <a:lstStyle/>
        <a:p>
          <a:r>
            <a:rPr lang="es-CO" b="1" i="0" dirty="0"/>
            <a:t>LOS PRECIOS BAJAN</a:t>
          </a:r>
          <a:endParaRPr lang="es-CO" dirty="0"/>
        </a:p>
      </dgm:t>
    </dgm:pt>
    <dgm:pt modelId="{6FE18BB0-20A5-40EA-BCED-BCBA0C21688D}" type="parTrans" cxnId="{059D74C8-FC58-46FE-90CE-D441EA887809}">
      <dgm:prSet/>
      <dgm:spPr/>
      <dgm:t>
        <a:bodyPr/>
        <a:lstStyle/>
        <a:p>
          <a:endParaRPr lang="es-CO"/>
        </a:p>
      </dgm:t>
    </dgm:pt>
    <dgm:pt modelId="{75971F95-C6A8-4DA7-865B-1EDB376B7BAD}" type="sibTrans" cxnId="{059D74C8-FC58-46FE-90CE-D441EA887809}">
      <dgm:prSet/>
      <dgm:spPr/>
      <dgm:t>
        <a:bodyPr/>
        <a:lstStyle/>
        <a:p>
          <a:endParaRPr lang="es-CO"/>
        </a:p>
      </dgm:t>
    </dgm:pt>
    <dgm:pt modelId="{6C3CE611-0FC5-431E-8E9C-2129E8A9FC44}">
      <dgm:prSet phldrT="[Texto]"/>
      <dgm:spPr/>
      <dgm:t>
        <a:bodyPr/>
        <a:lstStyle/>
        <a:p>
          <a:r>
            <a:rPr lang="es-MX" b="1" i="0" dirty="0"/>
            <a:t>AUMENTA LA CALIDAD DE LOS PRODUCTOS</a:t>
          </a:r>
          <a:endParaRPr lang="es-CO" dirty="0"/>
        </a:p>
      </dgm:t>
    </dgm:pt>
    <dgm:pt modelId="{618661C1-F51C-4E03-9284-75B1DB80B99F}" type="parTrans" cxnId="{32441383-950F-4397-9266-D2E269D98D50}">
      <dgm:prSet/>
      <dgm:spPr/>
      <dgm:t>
        <a:bodyPr/>
        <a:lstStyle/>
        <a:p>
          <a:endParaRPr lang="es-CO"/>
        </a:p>
      </dgm:t>
    </dgm:pt>
    <dgm:pt modelId="{11D3D807-DCE0-44EC-BCF1-72B4DB9FFAD2}" type="sibTrans" cxnId="{32441383-950F-4397-9266-D2E269D98D50}">
      <dgm:prSet/>
      <dgm:spPr/>
      <dgm:t>
        <a:bodyPr/>
        <a:lstStyle/>
        <a:p>
          <a:endParaRPr lang="es-CO"/>
        </a:p>
      </dgm:t>
    </dgm:pt>
    <dgm:pt modelId="{EEBC463C-1170-4B88-93FC-EAF270830275}">
      <dgm:prSet phldrT="[Texto]"/>
      <dgm:spPr/>
      <dgm:t>
        <a:bodyPr/>
        <a:lstStyle/>
        <a:p>
          <a:r>
            <a:rPr lang="es-CO" b="1" i="0" dirty="0"/>
            <a:t>SE FOMENTA LA INNOVACIÓN</a:t>
          </a:r>
          <a:endParaRPr lang="es-CO" dirty="0"/>
        </a:p>
      </dgm:t>
    </dgm:pt>
    <dgm:pt modelId="{4289BE63-2552-4F3E-ABBC-94F7E37B513F}" type="parTrans" cxnId="{88B14DEA-ACED-4B87-8815-BF1FF25D5454}">
      <dgm:prSet/>
      <dgm:spPr/>
      <dgm:t>
        <a:bodyPr/>
        <a:lstStyle/>
        <a:p>
          <a:endParaRPr lang="es-CO"/>
        </a:p>
      </dgm:t>
    </dgm:pt>
    <dgm:pt modelId="{8658745D-C31B-4318-A3AD-1B061DE2BB9D}" type="sibTrans" cxnId="{88B14DEA-ACED-4B87-8815-BF1FF25D5454}">
      <dgm:prSet/>
      <dgm:spPr/>
      <dgm:t>
        <a:bodyPr/>
        <a:lstStyle/>
        <a:p>
          <a:endParaRPr lang="es-CO"/>
        </a:p>
      </dgm:t>
    </dgm:pt>
    <dgm:pt modelId="{E15CD84A-62A1-4E6A-AE3F-4B08D5753992}">
      <dgm:prSet phldrT="[Texto]"/>
      <dgm:spPr/>
      <dgm:t>
        <a:bodyPr/>
        <a:lstStyle/>
        <a:p>
          <a:r>
            <a:rPr lang="es-CO" b="1" i="0"/>
            <a:t>AUMENTA EL EMPLEO</a:t>
          </a:r>
          <a:endParaRPr lang="es-CO" dirty="0"/>
        </a:p>
      </dgm:t>
    </dgm:pt>
    <dgm:pt modelId="{B56476AC-CBF6-4D4E-BE01-AF7980CC3049}" type="parTrans" cxnId="{AD03545C-D3A6-4535-B6FF-6D8AE121ED35}">
      <dgm:prSet/>
      <dgm:spPr/>
      <dgm:t>
        <a:bodyPr/>
        <a:lstStyle/>
        <a:p>
          <a:endParaRPr lang="es-CO"/>
        </a:p>
      </dgm:t>
    </dgm:pt>
    <dgm:pt modelId="{4C0B2EF6-9EB2-4A36-8ABE-5A23827BC48E}" type="sibTrans" cxnId="{AD03545C-D3A6-4535-B6FF-6D8AE121ED35}">
      <dgm:prSet/>
      <dgm:spPr/>
      <dgm:t>
        <a:bodyPr/>
        <a:lstStyle/>
        <a:p>
          <a:endParaRPr lang="es-CO"/>
        </a:p>
      </dgm:t>
    </dgm:pt>
    <dgm:pt modelId="{5F0EAF06-469A-48EB-83D9-BEF4865CE195}" type="pres">
      <dgm:prSet presAssocID="{0E59A15B-BF9D-4016-97EE-0BC257EFCA4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A56AA663-7C8A-429A-9F52-FFF78EC38915}" type="pres">
      <dgm:prSet presAssocID="{6AD166FB-1629-4568-88CE-B24E6095EB09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4116D8C-3B8A-4FAE-8C34-4D7B4665828A}" type="pres">
      <dgm:prSet presAssocID="{75971F95-C6A8-4DA7-865B-1EDB376B7BAD}" presName="sibTrans" presStyleCnt="0"/>
      <dgm:spPr/>
    </dgm:pt>
    <dgm:pt modelId="{646E1EA6-2397-4C9E-A0A5-2001CA49139D}" type="pres">
      <dgm:prSet presAssocID="{6C3CE611-0FC5-431E-8E9C-2129E8A9FC4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8D4C904-10C4-4417-88A9-F40D63EDF667}" type="pres">
      <dgm:prSet presAssocID="{11D3D807-DCE0-44EC-BCF1-72B4DB9FFAD2}" presName="sibTrans" presStyleCnt="0"/>
      <dgm:spPr/>
    </dgm:pt>
    <dgm:pt modelId="{BF173965-3A79-49BB-90B2-9C2BC0FE381B}" type="pres">
      <dgm:prSet presAssocID="{EEBC463C-1170-4B88-93FC-EAF270830275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CE524AA2-742D-4824-A6B7-0B56958ACA6B}" type="pres">
      <dgm:prSet presAssocID="{8658745D-C31B-4318-A3AD-1B061DE2BB9D}" presName="sibTrans" presStyleCnt="0"/>
      <dgm:spPr/>
    </dgm:pt>
    <dgm:pt modelId="{F6E81BAB-90A6-4311-87BD-DD9913EC15E4}" type="pres">
      <dgm:prSet presAssocID="{E15CD84A-62A1-4E6A-AE3F-4B08D5753992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88B14DEA-ACED-4B87-8815-BF1FF25D5454}" srcId="{0E59A15B-BF9D-4016-97EE-0BC257EFCA4C}" destId="{EEBC463C-1170-4B88-93FC-EAF270830275}" srcOrd="2" destOrd="0" parTransId="{4289BE63-2552-4F3E-ABBC-94F7E37B513F}" sibTransId="{8658745D-C31B-4318-A3AD-1B061DE2BB9D}"/>
    <dgm:cxn modelId="{E724BA0E-A5F2-43F6-A462-1EAA9046B4EC}" type="presOf" srcId="{E15CD84A-62A1-4E6A-AE3F-4B08D5753992}" destId="{F6E81BAB-90A6-4311-87BD-DD9913EC15E4}" srcOrd="0" destOrd="0" presId="urn:microsoft.com/office/officeart/2005/8/layout/default"/>
    <dgm:cxn modelId="{32441383-950F-4397-9266-D2E269D98D50}" srcId="{0E59A15B-BF9D-4016-97EE-0BC257EFCA4C}" destId="{6C3CE611-0FC5-431E-8E9C-2129E8A9FC44}" srcOrd="1" destOrd="0" parTransId="{618661C1-F51C-4E03-9284-75B1DB80B99F}" sibTransId="{11D3D807-DCE0-44EC-BCF1-72B4DB9FFAD2}"/>
    <dgm:cxn modelId="{AD03545C-D3A6-4535-B6FF-6D8AE121ED35}" srcId="{0E59A15B-BF9D-4016-97EE-0BC257EFCA4C}" destId="{E15CD84A-62A1-4E6A-AE3F-4B08D5753992}" srcOrd="3" destOrd="0" parTransId="{B56476AC-CBF6-4D4E-BE01-AF7980CC3049}" sibTransId="{4C0B2EF6-9EB2-4A36-8ABE-5A23827BC48E}"/>
    <dgm:cxn modelId="{DFB6450C-1618-41BE-AAEB-630EE4E66339}" type="presOf" srcId="{EEBC463C-1170-4B88-93FC-EAF270830275}" destId="{BF173965-3A79-49BB-90B2-9C2BC0FE381B}" srcOrd="0" destOrd="0" presId="urn:microsoft.com/office/officeart/2005/8/layout/default"/>
    <dgm:cxn modelId="{F0BE5313-D192-4C94-B931-5A79A22FDB66}" type="presOf" srcId="{6C3CE611-0FC5-431E-8E9C-2129E8A9FC44}" destId="{646E1EA6-2397-4C9E-A0A5-2001CA49139D}" srcOrd="0" destOrd="0" presId="urn:microsoft.com/office/officeart/2005/8/layout/default"/>
    <dgm:cxn modelId="{B9E58559-0F17-4E0C-9E77-B7A131EA598F}" type="presOf" srcId="{0E59A15B-BF9D-4016-97EE-0BC257EFCA4C}" destId="{5F0EAF06-469A-48EB-83D9-BEF4865CE195}" srcOrd="0" destOrd="0" presId="urn:microsoft.com/office/officeart/2005/8/layout/default"/>
    <dgm:cxn modelId="{059D74C8-FC58-46FE-90CE-D441EA887809}" srcId="{0E59A15B-BF9D-4016-97EE-0BC257EFCA4C}" destId="{6AD166FB-1629-4568-88CE-B24E6095EB09}" srcOrd="0" destOrd="0" parTransId="{6FE18BB0-20A5-40EA-BCED-BCBA0C21688D}" sibTransId="{75971F95-C6A8-4DA7-865B-1EDB376B7BAD}"/>
    <dgm:cxn modelId="{CF540E38-0014-4FF0-97AC-99458822B819}" type="presOf" srcId="{6AD166FB-1629-4568-88CE-B24E6095EB09}" destId="{A56AA663-7C8A-429A-9F52-FFF78EC38915}" srcOrd="0" destOrd="0" presId="urn:microsoft.com/office/officeart/2005/8/layout/default"/>
    <dgm:cxn modelId="{6C2ABC0C-A09E-4C2D-BB73-125850481F0F}" type="presParOf" srcId="{5F0EAF06-469A-48EB-83D9-BEF4865CE195}" destId="{A56AA663-7C8A-429A-9F52-FFF78EC38915}" srcOrd="0" destOrd="0" presId="urn:microsoft.com/office/officeart/2005/8/layout/default"/>
    <dgm:cxn modelId="{DCF8FF44-C040-4478-8D92-2310C0CB4198}" type="presParOf" srcId="{5F0EAF06-469A-48EB-83D9-BEF4865CE195}" destId="{F4116D8C-3B8A-4FAE-8C34-4D7B4665828A}" srcOrd="1" destOrd="0" presId="urn:microsoft.com/office/officeart/2005/8/layout/default"/>
    <dgm:cxn modelId="{12C9D0C2-36F7-4D7A-9499-CEE08D11E3EC}" type="presParOf" srcId="{5F0EAF06-469A-48EB-83D9-BEF4865CE195}" destId="{646E1EA6-2397-4C9E-A0A5-2001CA49139D}" srcOrd="2" destOrd="0" presId="urn:microsoft.com/office/officeart/2005/8/layout/default"/>
    <dgm:cxn modelId="{4EC52CD4-0F79-42EC-8EF6-1D71D3DB9A56}" type="presParOf" srcId="{5F0EAF06-469A-48EB-83D9-BEF4865CE195}" destId="{08D4C904-10C4-4417-88A9-F40D63EDF667}" srcOrd="3" destOrd="0" presId="urn:microsoft.com/office/officeart/2005/8/layout/default"/>
    <dgm:cxn modelId="{30615F4A-673B-4E12-AE0E-7034900F30F8}" type="presParOf" srcId="{5F0EAF06-469A-48EB-83D9-BEF4865CE195}" destId="{BF173965-3A79-49BB-90B2-9C2BC0FE381B}" srcOrd="4" destOrd="0" presId="urn:microsoft.com/office/officeart/2005/8/layout/default"/>
    <dgm:cxn modelId="{A04CA93F-570C-4BC6-B2EC-0791B5965CCC}" type="presParOf" srcId="{5F0EAF06-469A-48EB-83D9-BEF4865CE195}" destId="{CE524AA2-742D-4824-A6B7-0B56958ACA6B}" srcOrd="5" destOrd="0" presId="urn:microsoft.com/office/officeart/2005/8/layout/default"/>
    <dgm:cxn modelId="{DDF8725C-E091-4026-8B75-3220E8DB30A8}" type="presParOf" srcId="{5F0EAF06-469A-48EB-83D9-BEF4865CE195}" destId="{F6E81BAB-90A6-4311-87BD-DD9913EC15E4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FB244A9-D189-4302-813E-B35B4DE2DE95}" type="doc">
      <dgm:prSet loTypeId="urn:microsoft.com/office/officeart/2005/8/layout/chevron1" loCatId="process" qsTypeId="urn:microsoft.com/office/officeart/2005/8/quickstyle/simple1" qsCatId="simple" csTypeId="urn:microsoft.com/office/officeart/2005/8/colors/colorful5" csCatId="colorful" phldr="1"/>
      <dgm:spPr/>
    </dgm:pt>
    <dgm:pt modelId="{B0491857-E7D1-4602-8523-68206018FFCE}">
      <dgm:prSet phldrT="[Texto]"/>
      <dgm:spPr/>
      <dgm:t>
        <a:bodyPr/>
        <a:lstStyle/>
        <a:p>
          <a:r>
            <a:rPr lang="es-CO" dirty="0"/>
            <a:t>Establecer tu mercado</a:t>
          </a:r>
        </a:p>
      </dgm:t>
    </dgm:pt>
    <dgm:pt modelId="{852C0908-F8A6-4F49-B91E-33416B09E6E9}" type="parTrans" cxnId="{F616595C-0E99-4B37-B825-D018D6A65D32}">
      <dgm:prSet/>
      <dgm:spPr/>
      <dgm:t>
        <a:bodyPr/>
        <a:lstStyle/>
        <a:p>
          <a:endParaRPr lang="es-CO"/>
        </a:p>
      </dgm:t>
    </dgm:pt>
    <dgm:pt modelId="{4C163B7B-1115-4D8E-99F4-FD86E07170E7}" type="sibTrans" cxnId="{F616595C-0E99-4B37-B825-D018D6A65D32}">
      <dgm:prSet/>
      <dgm:spPr/>
      <dgm:t>
        <a:bodyPr/>
        <a:lstStyle/>
        <a:p>
          <a:endParaRPr lang="es-CO"/>
        </a:p>
      </dgm:t>
    </dgm:pt>
    <dgm:pt modelId="{BD83A249-E6F2-4C70-8A91-9A657B5FF8A7}">
      <dgm:prSet phldrT="[Texto]"/>
      <dgm:spPr/>
      <dgm:t>
        <a:bodyPr/>
        <a:lstStyle/>
        <a:p>
          <a:r>
            <a:rPr lang="es-CO" dirty="0"/>
            <a:t>Elegir tipo de segmentación</a:t>
          </a:r>
        </a:p>
      </dgm:t>
    </dgm:pt>
    <dgm:pt modelId="{F7F3047C-23F7-4661-8064-0EBBE2E02F55}" type="parTrans" cxnId="{641342B2-00CF-4635-99F6-8CEAFBBF747A}">
      <dgm:prSet/>
      <dgm:spPr/>
      <dgm:t>
        <a:bodyPr/>
        <a:lstStyle/>
        <a:p>
          <a:endParaRPr lang="es-CO"/>
        </a:p>
      </dgm:t>
    </dgm:pt>
    <dgm:pt modelId="{E4F6C201-5516-4598-9C54-36F406841CC4}" type="sibTrans" cxnId="{641342B2-00CF-4635-99F6-8CEAFBBF747A}">
      <dgm:prSet/>
      <dgm:spPr/>
      <dgm:t>
        <a:bodyPr/>
        <a:lstStyle/>
        <a:p>
          <a:endParaRPr lang="es-CO"/>
        </a:p>
      </dgm:t>
    </dgm:pt>
    <dgm:pt modelId="{C53324A5-AC91-4945-9549-10A826827D38}">
      <dgm:prSet phldrT="[Texto]"/>
      <dgm:spPr/>
      <dgm:t>
        <a:bodyPr/>
        <a:lstStyle/>
        <a:p>
          <a:r>
            <a:rPr lang="es-CO" dirty="0"/>
            <a:t>Comprobar y medir </a:t>
          </a:r>
        </a:p>
      </dgm:t>
    </dgm:pt>
    <dgm:pt modelId="{4659AFFE-07B9-47D2-9591-1E7AFAA7F6EF}" type="parTrans" cxnId="{BECFD1A2-1C92-4204-BC26-ABB9A6394B80}">
      <dgm:prSet/>
      <dgm:spPr/>
      <dgm:t>
        <a:bodyPr/>
        <a:lstStyle/>
        <a:p>
          <a:endParaRPr lang="es-CO"/>
        </a:p>
      </dgm:t>
    </dgm:pt>
    <dgm:pt modelId="{62DBD4C5-E477-4A27-BC76-F67CF810AB26}" type="sibTrans" cxnId="{BECFD1A2-1C92-4204-BC26-ABB9A6394B80}">
      <dgm:prSet/>
      <dgm:spPr/>
      <dgm:t>
        <a:bodyPr/>
        <a:lstStyle/>
        <a:p>
          <a:endParaRPr lang="es-CO"/>
        </a:p>
      </dgm:t>
    </dgm:pt>
    <dgm:pt modelId="{0C85DF09-DD05-4FA9-B33A-D549BA678F51}">
      <dgm:prSet phldrT="[Texto]"/>
      <dgm:spPr/>
      <dgm:t>
        <a:bodyPr/>
        <a:lstStyle/>
        <a:p>
          <a:r>
            <a:rPr lang="es-CO" dirty="0"/>
            <a:t>Definir necesidades preferencias </a:t>
          </a:r>
        </a:p>
      </dgm:t>
    </dgm:pt>
    <dgm:pt modelId="{3EDDC88B-584E-4AD9-A105-AD4E26C7BE15}" type="parTrans" cxnId="{7A8A6BA7-3F52-4E92-A60F-7EAF9B69EAEE}">
      <dgm:prSet/>
      <dgm:spPr/>
      <dgm:t>
        <a:bodyPr/>
        <a:lstStyle/>
        <a:p>
          <a:endParaRPr lang="es-CO"/>
        </a:p>
      </dgm:t>
    </dgm:pt>
    <dgm:pt modelId="{9A81E68D-A234-4D05-8FFF-A5472A56D76D}" type="sibTrans" cxnId="{7A8A6BA7-3F52-4E92-A60F-7EAF9B69EAEE}">
      <dgm:prSet/>
      <dgm:spPr/>
      <dgm:t>
        <a:bodyPr/>
        <a:lstStyle/>
        <a:p>
          <a:endParaRPr lang="es-CO"/>
        </a:p>
      </dgm:t>
    </dgm:pt>
    <dgm:pt modelId="{2A4FDC68-E89B-4E32-B895-48DF52123340}">
      <dgm:prSet phldrT="[Texto]"/>
      <dgm:spPr/>
      <dgm:t>
        <a:bodyPr/>
        <a:lstStyle/>
        <a:p>
          <a:r>
            <a:rPr lang="es-CO" dirty="0"/>
            <a:t>Segmentar cliente ideal para negocio</a:t>
          </a:r>
        </a:p>
      </dgm:t>
    </dgm:pt>
    <dgm:pt modelId="{E0897B47-946E-43BD-AB0A-96BA0AA60673}" type="parTrans" cxnId="{5658A38E-3BA9-4138-8AFE-18184729173F}">
      <dgm:prSet/>
      <dgm:spPr/>
      <dgm:t>
        <a:bodyPr/>
        <a:lstStyle/>
        <a:p>
          <a:endParaRPr lang="es-CO"/>
        </a:p>
      </dgm:t>
    </dgm:pt>
    <dgm:pt modelId="{868BA1A3-365C-4C3E-92E6-91964FDBAD27}" type="sibTrans" cxnId="{5658A38E-3BA9-4138-8AFE-18184729173F}">
      <dgm:prSet/>
      <dgm:spPr/>
      <dgm:t>
        <a:bodyPr/>
        <a:lstStyle/>
        <a:p>
          <a:endParaRPr lang="es-CO"/>
        </a:p>
      </dgm:t>
    </dgm:pt>
    <dgm:pt modelId="{BE6B16DA-49BB-4059-886A-30E1B9FCAEF1}" type="pres">
      <dgm:prSet presAssocID="{8FB244A9-D189-4302-813E-B35B4DE2DE95}" presName="Name0" presStyleCnt="0">
        <dgm:presLayoutVars>
          <dgm:dir/>
          <dgm:animLvl val="lvl"/>
          <dgm:resizeHandles val="exact"/>
        </dgm:presLayoutVars>
      </dgm:prSet>
      <dgm:spPr/>
    </dgm:pt>
    <dgm:pt modelId="{BE920C6A-0757-4E79-A062-31037CA4A604}" type="pres">
      <dgm:prSet presAssocID="{B0491857-E7D1-4602-8523-68206018FFCE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D6939B6A-ADAA-4EEB-8D72-F21FCA6DF562}" type="pres">
      <dgm:prSet presAssocID="{4C163B7B-1115-4D8E-99F4-FD86E07170E7}" presName="parTxOnlySpace" presStyleCnt="0"/>
      <dgm:spPr/>
    </dgm:pt>
    <dgm:pt modelId="{CF861D39-79E0-4EDA-A418-5EE27E33BD4E}" type="pres">
      <dgm:prSet presAssocID="{BD83A249-E6F2-4C70-8A91-9A657B5FF8A7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23BD7BC4-0FD6-43BF-85CB-05868BC8C0A0}" type="pres">
      <dgm:prSet presAssocID="{E4F6C201-5516-4598-9C54-36F406841CC4}" presName="parTxOnlySpace" presStyleCnt="0"/>
      <dgm:spPr/>
    </dgm:pt>
    <dgm:pt modelId="{3363203B-8654-46E5-94B4-F12B3910F54D}" type="pres">
      <dgm:prSet presAssocID="{0C85DF09-DD05-4FA9-B33A-D549BA678F51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DE7755F2-75E6-4149-9435-6414C8AF7FBA}" type="pres">
      <dgm:prSet presAssocID="{9A81E68D-A234-4D05-8FFF-A5472A56D76D}" presName="parTxOnlySpace" presStyleCnt="0"/>
      <dgm:spPr/>
    </dgm:pt>
    <dgm:pt modelId="{92CC38BF-D260-41B2-B38C-E61000F8E637}" type="pres">
      <dgm:prSet presAssocID="{2A4FDC68-E89B-4E32-B895-48DF52123340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996D24F1-AE0B-4DBF-9A2D-B1B87F5C7CBD}" type="pres">
      <dgm:prSet presAssocID="{868BA1A3-365C-4C3E-92E6-91964FDBAD27}" presName="parTxOnlySpace" presStyleCnt="0"/>
      <dgm:spPr/>
    </dgm:pt>
    <dgm:pt modelId="{756B93E5-6260-429B-B7B7-E22E34B6E8EC}" type="pres">
      <dgm:prSet presAssocID="{C53324A5-AC91-4945-9549-10A826827D38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EC1C0AF8-FB5E-441C-8E87-950DEE36A940}" type="presOf" srcId="{B0491857-E7D1-4602-8523-68206018FFCE}" destId="{BE920C6A-0757-4E79-A062-31037CA4A604}" srcOrd="0" destOrd="0" presId="urn:microsoft.com/office/officeart/2005/8/layout/chevron1"/>
    <dgm:cxn modelId="{7A8A6BA7-3F52-4E92-A60F-7EAF9B69EAEE}" srcId="{8FB244A9-D189-4302-813E-B35B4DE2DE95}" destId="{0C85DF09-DD05-4FA9-B33A-D549BA678F51}" srcOrd="2" destOrd="0" parTransId="{3EDDC88B-584E-4AD9-A105-AD4E26C7BE15}" sibTransId="{9A81E68D-A234-4D05-8FFF-A5472A56D76D}"/>
    <dgm:cxn modelId="{3886972E-1A87-4862-8754-2850A538D2A9}" type="presOf" srcId="{C53324A5-AC91-4945-9549-10A826827D38}" destId="{756B93E5-6260-429B-B7B7-E22E34B6E8EC}" srcOrd="0" destOrd="0" presId="urn:microsoft.com/office/officeart/2005/8/layout/chevron1"/>
    <dgm:cxn modelId="{FB0C0E0F-3C60-4B8E-9577-A308C376D94B}" type="presOf" srcId="{8FB244A9-D189-4302-813E-B35B4DE2DE95}" destId="{BE6B16DA-49BB-4059-886A-30E1B9FCAEF1}" srcOrd="0" destOrd="0" presId="urn:microsoft.com/office/officeart/2005/8/layout/chevron1"/>
    <dgm:cxn modelId="{23432837-2181-47BD-A0A5-E731DD140B14}" type="presOf" srcId="{0C85DF09-DD05-4FA9-B33A-D549BA678F51}" destId="{3363203B-8654-46E5-94B4-F12B3910F54D}" srcOrd="0" destOrd="0" presId="urn:microsoft.com/office/officeart/2005/8/layout/chevron1"/>
    <dgm:cxn modelId="{641342B2-00CF-4635-99F6-8CEAFBBF747A}" srcId="{8FB244A9-D189-4302-813E-B35B4DE2DE95}" destId="{BD83A249-E6F2-4C70-8A91-9A657B5FF8A7}" srcOrd="1" destOrd="0" parTransId="{F7F3047C-23F7-4661-8064-0EBBE2E02F55}" sibTransId="{E4F6C201-5516-4598-9C54-36F406841CC4}"/>
    <dgm:cxn modelId="{F616595C-0E99-4B37-B825-D018D6A65D32}" srcId="{8FB244A9-D189-4302-813E-B35B4DE2DE95}" destId="{B0491857-E7D1-4602-8523-68206018FFCE}" srcOrd="0" destOrd="0" parTransId="{852C0908-F8A6-4F49-B91E-33416B09E6E9}" sibTransId="{4C163B7B-1115-4D8E-99F4-FD86E07170E7}"/>
    <dgm:cxn modelId="{BC780B9E-63CF-4C7F-8838-72BF76FF18C5}" type="presOf" srcId="{BD83A249-E6F2-4C70-8A91-9A657B5FF8A7}" destId="{CF861D39-79E0-4EDA-A418-5EE27E33BD4E}" srcOrd="0" destOrd="0" presId="urn:microsoft.com/office/officeart/2005/8/layout/chevron1"/>
    <dgm:cxn modelId="{3853CA23-17A0-40E2-8463-6C3E24D4D745}" type="presOf" srcId="{2A4FDC68-E89B-4E32-B895-48DF52123340}" destId="{92CC38BF-D260-41B2-B38C-E61000F8E637}" srcOrd="0" destOrd="0" presId="urn:microsoft.com/office/officeart/2005/8/layout/chevron1"/>
    <dgm:cxn modelId="{5658A38E-3BA9-4138-8AFE-18184729173F}" srcId="{8FB244A9-D189-4302-813E-B35B4DE2DE95}" destId="{2A4FDC68-E89B-4E32-B895-48DF52123340}" srcOrd="3" destOrd="0" parTransId="{E0897B47-946E-43BD-AB0A-96BA0AA60673}" sibTransId="{868BA1A3-365C-4C3E-92E6-91964FDBAD27}"/>
    <dgm:cxn modelId="{BECFD1A2-1C92-4204-BC26-ABB9A6394B80}" srcId="{8FB244A9-D189-4302-813E-B35B4DE2DE95}" destId="{C53324A5-AC91-4945-9549-10A826827D38}" srcOrd="4" destOrd="0" parTransId="{4659AFFE-07B9-47D2-9591-1E7AFAA7F6EF}" sibTransId="{62DBD4C5-E477-4A27-BC76-F67CF810AB26}"/>
    <dgm:cxn modelId="{F9FF4573-A1A7-4F32-BCE0-1ED5E54C07C1}" type="presParOf" srcId="{BE6B16DA-49BB-4059-886A-30E1B9FCAEF1}" destId="{BE920C6A-0757-4E79-A062-31037CA4A604}" srcOrd="0" destOrd="0" presId="urn:microsoft.com/office/officeart/2005/8/layout/chevron1"/>
    <dgm:cxn modelId="{CB6957D2-40C3-40B4-91D0-F6A24A3FF138}" type="presParOf" srcId="{BE6B16DA-49BB-4059-886A-30E1B9FCAEF1}" destId="{D6939B6A-ADAA-4EEB-8D72-F21FCA6DF562}" srcOrd="1" destOrd="0" presId="urn:microsoft.com/office/officeart/2005/8/layout/chevron1"/>
    <dgm:cxn modelId="{A2890F78-06BC-4FFA-922D-AED53244FC80}" type="presParOf" srcId="{BE6B16DA-49BB-4059-886A-30E1B9FCAEF1}" destId="{CF861D39-79E0-4EDA-A418-5EE27E33BD4E}" srcOrd="2" destOrd="0" presId="urn:microsoft.com/office/officeart/2005/8/layout/chevron1"/>
    <dgm:cxn modelId="{9D3D44C7-788D-4912-B2FA-F31FE333F0DE}" type="presParOf" srcId="{BE6B16DA-49BB-4059-886A-30E1B9FCAEF1}" destId="{23BD7BC4-0FD6-43BF-85CB-05868BC8C0A0}" srcOrd="3" destOrd="0" presId="urn:microsoft.com/office/officeart/2005/8/layout/chevron1"/>
    <dgm:cxn modelId="{221723A8-8E03-41E0-A053-ED137DC40CDF}" type="presParOf" srcId="{BE6B16DA-49BB-4059-886A-30E1B9FCAEF1}" destId="{3363203B-8654-46E5-94B4-F12B3910F54D}" srcOrd="4" destOrd="0" presId="urn:microsoft.com/office/officeart/2005/8/layout/chevron1"/>
    <dgm:cxn modelId="{5C11E892-2B17-4E3E-A557-397D9E4D193D}" type="presParOf" srcId="{BE6B16DA-49BB-4059-886A-30E1B9FCAEF1}" destId="{DE7755F2-75E6-4149-9435-6414C8AF7FBA}" srcOrd="5" destOrd="0" presId="urn:microsoft.com/office/officeart/2005/8/layout/chevron1"/>
    <dgm:cxn modelId="{25E9D1D4-ADEF-4AE4-856B-B7376C3EB388}" type="presParOf" srcId="{BE6B16DA-49BB-4059-886A-30E1B9FCAEF1}" destId="{92CC38BF-D260-41B2-B38C-E61000F8E637}" srcOrd="6" destOrd="0" presId="urn:microsoft.com/office/officeart/2005/8/layout/chevron1"/>
    <dgm:cxn modelId="{E5E9A187-DB9D-4197-9898-E67CE4006528}" type="presParOf" srcId="{BE6B16DA-49BB-4059-886A-30E1B9FCAEF1}" destId="{996D24F1-AE0B-4DBF-9A2D-B1B87F5C7CBD}" srcOrd="7" destOrd="0" presId="urn:microsoft.com/office/officeart/2005/8/layout/chevron1"/>
    <dgm:cxn modelId="{AF37CDE9-1800-4F39-9B9B-1C0FAF029339}" type="presParOf" srcId="{BE6B16DA-49BB-4059-886A-30E1B9FCAEF1}" destId="{756B93E5-6260-429B-B7B7-E22E34B6E8EC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5B2338-5297-4628-B669-A1FD7D503582}">
      <dsp:nvSpPr>
        <dsp:cNvPr id="0" name=""/>
        <dsp:cNvSpPr/>
      </dsp:nvSpPr>
      <dsp:spPr>
        <a:xfrm>
          <a:off x="0" y="0"/>
          <a:ext cx="9894389" cy="91199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/>
            <a:t>Conjunto de tareas y procedimientos requeridos que realiza una empresa para efectuar la elaboración de </a:t>
          </a:r>
          <a:r>
            <a:rPr lang="es-MX" sz="2000" b="1" kern="1200" dirty="0"/>
            <a:t>bienes, productos y servicios.</a:t>
          </a:r>
          <a:r>
            <a:rPr lang="es-MX" sz="2000" kern="1200" dirty="0"/>
            <a:t> </a:t>
          </a:r>
          <a:endParaRPr lang="es-CO" sz="2000" kern="1200" dirty="0"/>
        </a:p>
      </dsp:txBody>
      <dsp:txXfrm>
        <a:off x="26711" y="26711"/>
        <a:ext cx="8910278" cy="858571"/>
      </dsp:txXfrm>
    </dsp:sp>
    <dsp:sp modelId="{4C86BC1B-2FA1-43D4-99B0-B7B7F22E3CE6}">
      <dsp:nvSpPr>
        <dsp:cNvPr id="0" name=""/>
        <dsp:cNvSpPr/>
      </dsp:nvSpPr>
      <dsp:spPr>
        <a:xfrm>
          <a:off x="873034" y="1063991"/>
          <a:ext cx="9894389" cy="911993"/>
        </a:xfrm>
        <a:prstGeom prst="roundRect">
          <a:avLst>
            <a:gd name="adj" fmla="val 10000"/>
          </a:avLst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/>
            <a:t>Operaciones y procesos necesarios que se realizan de forma planificada y sucesiva para lograr la elaboración de productos.</a:t>
          </a:r>
          <a:endParaRPr lang="es-CO" sz="2000" kern="1200" dirty="0"/>
        </a:p>
      </dsp:txBody>
      <dsp:txXfrm>
        <a:off x="899745" y="1090702"/>
        <a:ext cx="8375137" cy="858571"/>
      </dsp:txXfrm>
    </dsp:sp>
    <dsp:sp modelId="{DB73C717-4A93-4EBF-8492-E5A60F48A1E3}">
      <dsp:nvSpPr>
        <dsp:cNvPr id="0" name=""/>
        <dsp:cNvSpPr/>
      </dsp:nvSpPr>
      <dsp:spPr>
        <a:xfrm>
          <a:off x="1746068" y="2127983"/>
          <a:ext cx="9894389" cy="911993"/>
        </a:xfrm>
        <a:prstGeom prst="roundRect">
          <a:avLst>
            <a:gd name="adj" fmla="val 10000"/>
          </a:avLst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/>
            <a:t>El proceso productivo es realizado por las empresas, las cuáles se valen de información, análisis, tecnología o experiencias utilizada por las personas para la fabricación de los productos.</a:t>
          </a:r>
          <a:endParaRPr lang="es-CO" sz="2000" kern="1200" dirty="0"/>
        </a:p>
      </dsp:txBody>
      <dsp:txXfrm>
        <a:off x="1772779" y="2154694"/>
        <a:ext cx="8375137" cy="858571"/>
      </dsp:txXfrm>
    </dsp:sp>
    <dsp:sp modelId="{ABEA669E-BDF6-49A1-ACB1-4E0A2E0ADF9C}">
      <dsp:nvSpPr>
        <dsp:cNvPr id="0" name=""/>
        <dsp:cNvSpPr/>
      </dsp:nvSpPr>
      <dsp:spPr>
        <a:xfrm>
          <a:off x="9301593" y="691594"/>
          <a:ext cx="592795" cy="592795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2400" kern="1200"/>
        </a:p>
      </dsp:txBody>
      <dsp:txXfrm>
        <a:off x="9434972" y="691594"/>
        <a:ext cx="326037" cy="446078"/>
      </dsp:txXfrm>
    </dsp:sp>
    <dsp:sp modelId="{8FFE6314-0DA4-4585-8135-73F10251C96D}">
      <dsp:nvSpPr>
        <dsp:cNvPr id="0" name=""/>
        <dsp:cNvSpPr/>
      </dsp:nvSpPr>
      <dsp:spPr>
        <a:xfrm>
          <a:off x="10174628" y="1749506"/>
          <a:ext cx="592795" cy="592795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7391755"/>
            <a:satOff val="-12816"/>
            <a:lumOff val="-1289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2400" kern="1200"/>
        </a:p>
      </dsp:txBody>
      <dsp:txXfrm>
        <a:off x="10308007" y="1749506"/>
        <a:ext cx="326037" cy="44607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58B92A-6BC8-4B32-9A70-DCF5B168190A}">
      <dsp:nvSpPr>
        <dsp:cNvPr id="0" name=""/>
        <dsp:cNvSpPr/>
      </dsp:nvSpPr>
      <dsp:spPr>
        <a:xfrm>
          <a:off x="4019960" y="1334631"/>
          <a:ext cx="101587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136422"/>
              </a:moveTo>
              <a:lnTo>
                <a:pt x="1015872" y="136422"/>
              </a:lnTo>
              <a:lnTo>
                <a:pt x="1015872" y="45720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D5D724-D2AA-4E2C-AA73-89B8B42826B7}">
      <dsp:nvSpPr>
        <dsp:cNvPr id="0" name=""/>
        <dsp:cNvSpPr/>
      </dsp:nvSpPr>
      <dsp:spPr>
        <a:xfrm>
          <a:off x="4019960" y="1471054"/>
          <a:ext cx="2031745" cy="12480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86621" y="0"/>
              </a:lnTo>
              <a:lnTo>
                <a:pt x="1886621" y="1248072"/>
              </a:lnTo>
              <a:lnTo>
                <a:pt x="2031745" y="1248072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0A8CFF-A832-47E6-B87E-D3ABA79B0372}">
      <dsp:nvSpPr>
        <dsp:cNvPr id="0" name=""/>
        <dsp:cNvSpPr/>
      </dsp:nvSpPr>
      <dsp:spPr>
        <a:xfrm>
          <a:off x="4019960" y="1471054"/>
          <a:ext cx="2031745" cy="6240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86621" y="0"/>
              </a:lnTo>
              <a:lnTo>
                <a:pt x="1886621" y="624036"/>
              </a:lnTo>
              <a:lnTo>
                <a:pt x="2031745" y="624036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86C707-5FF9-4F8E-B56D-F026DA052B0B}">
      <dsp:nvSpPr>
        <dsp:cNvPr id="0" name=""/>
        <dsp:cNvSpPr/>
      </dsp:nvSpPr>
      <dsp:spPr>
        <a:xfrm>
          <a:off x="4019960" y="1425334"/>
          <a:ext cx="203174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031745" y="45720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83F36E-E3C1-498A-9081-24E3952DBCDE}">
      <dsp:nvSpPr>
        <dsp:cNvPr id="0" name=""/>
        <dsp:cNvSpPr/>
      </dsp:nvSpPr>
      <dsp:spPr>
        <a:xfrm>
          <a:off x="4019960" y="847018"/>
          <a:ext cx="2031745" cy="624036"/>
        </a:xfrm>
        <a:custGeom>
          <a:avLst/>
          <a:gdLst/>
          <a:ahLst/>
          <a:cxnLst/>
          <a:rect l="0" t="0" r="0" b="0"/>
          <a:pathLst>
            <a:path>
              <a:moveTo>
                <a:pt x="0" y="624036"/>
              </a:moveTo>
              <a:lnTo>
                <a:pt x="1886621" y="624036"/>
              </a:lnTo>
              <a:lnTo>
                <a:pt x="1886621" y="0"/>
              </a:lnTo>
              <a:lnTo>
                <a:pt x="2031745" y="0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A2CBC0-6A4D-49E1-9836-ADB53D9B0512}">
      <dsp:nvSpPr>
        <dsp:cNvPr id="0" name=""/>
        <dsp:cNvSpPr/>
      </dsp:nvSpPr>
      <dsp:spPr>
        <a:xfrm>
          <a:off x="4019960" y="221315"/>
          <a:ext cx="2054602" cy="1249739"/>
        </a:xfrm>
        <a:custGeom>
          <a:avLst/>
          <a:gdLst/>
          <a:ahLst/>
          <a:cxnLst/>
          <a:rect l="0" t="0" r="0" b="0"/>
          <a:pathLst>
            <a:path>
              <a:moveTo>
                <a:pt x="0" y="1249739"/>
              </a:moveTo>
              <a:lnTo>
                <a:pt x="1909478" y="1249739"/>
              </a:lnTo>
              <a:lnTo>
                <a:pt x="1909478" y="0"/>
              </a:lnTo>
              <a:lnTo>
                <a:pt x="2054602" y="0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BA209B-2F3A-43A2-ACCE-149DD37263B3}">
      <dsp:nvSpPr>
        <dsp:cNvPr id="0" name=""/>
        <dsp:cNvSpPr/>
      </dsp:nvSpPr>
      <dsp:spPr>
        <a:xfrm>
          <a:off x="2568713" y="1064870"/>
          <a:ext cx="1451246" cy="812368"/>
        </a:xfrm>
        <a:prstGeom prst="rect">
          <a:avLst/>
        </a:prstGeom>
        <a:solidFill>
          <a:schemeClr val="accent6">
            <a:shade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kern="1200" dirty="0"/>
            <a:t>Segmentar cliente</a:t>
          </a:r>
        </a:p>
      </dsp:txBody>
      <dsp:txXfrm>
        <a:off x="2568713" y="1064870"/>
        <a:ext cx="1451246" cy="812368"/>
      </dsp:txXfrm>
    </dsp:sp>
    <dsp:sp modelId="{EB7650AD-94B2-43B6-BD9C-1BCF9E12BC69}">
      <dsp:nvSpPr>
        <dsp:cNvPr id="0" name=""/>
        <dsp:cNvSpPr/>
      </dsp:nvSpPr>
      <dsp:spPr>
        <a:xfrm>
          <a:off x="6074563" y="0"/>
          <a:ext cx="3048445" cy="442630"/>
        </a:xfrm>
        <a:prstGeom prst="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kern="1200" dirty="0"/>
            <a:t>Geográfica</a:t>
          </a:r>
        </a:p>
      </dsp:txBody>
      <dsp:txXfrm>
        <a:off x="6074563" y="0"/>
        <a:ext cx="3048445" cy="442630"/>
      </dsp:txXfrm>
    </dsp:sp>
    <dsp:sp modelId="{8622C09D-126C-4743-A292-8BBE92098042}">
      <dsp:nvSpPr>
        <dsp:cNvPr id="0" name=""/>
        <dsp:cNvSpPr/>
      </dsp:nvSpPr>
      <dsp:spPr>
        <a:xfrm>
          <a:off x="6051705" y="625703"/>
          <a:ext cx="3078094" cy="442630"/>
        </a:xfrm>
        <a:prstGeom prst="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kern="1200" dirty="0"/>
            <a:t>Demográfica</a:t>
          </a:r>
        </a:p>
      </dsp:txBody>
      <dsp:txXfrm>
        <a:off x="6051705" y="625703"/>
        <a:ext cx="3078094" cy="442630"/>
      </dsp:txXfrm>
    </dsp:sp>
    <dsp:sp modelId="{EC8C5760-9D83-45F3-BD0E-316D391CD0D0}">
      <dsp:nvSpPr>
        <dsp:cNvPr id="0" name=""/>
        <dsp:cNvSpPr/>
      </dsp:nvSpPr>
      <dsp:spPr>
        <a:xfrm>
          <a:off x="6051705" y="1249739"/>
          <a:ext cx="3077470" cy="442630"/>
        </a:xfrm>
        <a:prstGeom prst="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kern="1200" dirty="0"/>
            <a:t>Psicográfica</a:t>
          </a:r>
        </a:p>
      </dsp:txBody>
      <dsp:txXfrm>
        <a:off x="6051705" y="1249739"/>
        <a:ext cx="3077470" cy="442630"/>
      </dsp:txXfrm>
    </dsp:sp>
    <dsp:sp modelId="{FFA4E0E1-F3B3-4287-817E-F0A253C6582A}">
      <dsp:nvSpPr>
        <dsp:cNvPr id="0" name=""/>
        <dsp:cNvSpPr/>
      </dsp:nvSpPr>
      <dsp:spPr>
        <a:xfrm>
          <a:off x="6051705" y="1873775"/>
          <a:ext cx="3077470" cy="442630"/>
        </a:xfrm>
        <a:prstGeom prst="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kern="1200" dirty="0"/>
            <a:t>Comportamiento</a:t>
          </a:r>
        </a:p>
      </dsp:txBody>
      <dsp:txXfrm>
        <a:off x="6051705" y="1873775"/>
        <a:ext cx="3077470" cy="442630"/>
      </dsp:txXfrm>
    </dsp:sp>
    <dsp:sp modelId="{2B4745DB-1E4B-4DE4-85FB-ECC8825713B2}">
      <dsp:nvSpPr>
        <dsp:cNvPr id="0" name=""/>
        <dsp:cNvSpPr/>
      </dsp:nvSpPr>
      <dsp:spPr>
        <a:xfrm>
          <a:off x="6051705" y="2497811"/>
          <a:ext cx="3049693" cy="442630"/>
        </a:xfrm>
        <a:prstGeom prst="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kern="1200" dirty="0"/>
            <a:t>Contextual</a:t>
          </a:r>
        </a:p>
      </dsp:txBody>
      <dsp:txXfrm>
        <a:off x="6051705" y="2497811"/>
        <a:ext cx="3049693" cy="442630"/>
      </dsp:txXfrm>
    </dsp:sp>
    <dsp:sp modelId="{9E92D64B-7A6F-485A-B8CA-DA43C5391F6A}">
      <dsp:nvSpPr>
        <dsp:cNvPr id="0" name=""/>
        <dsp:cNvSpPr/>
      </dsp:nvSpPr>
      <dsp:spPr>
        <a:xfrm>
          <a:off x="4310209" y="937721"/>
          <a:ext cx="1451246" cy="442630"/>
        </a:xfrm>
        <a:prstGeom prst="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kern="1200" dirty="0"/>
            <a:t>Necesidad</a:t>
          </a:r>
        </a:p>
      </dsp:txBody>
      <dsp:txXfrm>
        <a:off x="4310209" y="937721"/>
        <a:ext cx="1451246" cy="44263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9E6E1B-74AA-4F92-853E-C81442B7D71E}">
      <dsp:nvSpPr>
        <dsp:cNvPr id="0" name=""/>
        <dsp:cNvSpPr/>
      </dsp:nvSpPr>
      <dsp:spPr>
        <a:xfrm>
          <a:off x="172363" y="2631"/>
          <a:ext cx="2255014" cy="1629015"/>
        </a:xfrm>
        <a:prstGeom prst="ellipse">
          <a:avLst/>
        </a:prstGeom>
        <a:solidFill>
          <a:schemeClr val="accent6">
            <a:shade val="80000"/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9650" tIns="30480" rIns="8965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400" kern="1200">
              <a:latin typeface="Calibri"/>
              <a:ea typeface="+mn-ea"/>
              <a:cs typeface="+mn-cs"/>
            </a:rPr>
            <a:t>Internet</a:t>
          </a:r>
          <a:endParaRPr lang="es-CO" sz="2400" kern="1200" dirty="0">
            <a:latin typeface="Calibri"/>
            <a:ea typeface="+mn-ea"/>
            <a:cs typeface="+mn-cs"/>
          </a:endParaRPr>
        </a:p>
      </dsp:txBody>
      <dsp:txXfrm>
        <a:off x="502602" y="241195"/>
        <a:ext cx="1594536" cy="1151887"/>
      </dsp:txXfrm>
    </dsp:sp>
    <dsp:sp modelId="{57F605E2-C944-4823-9D81-31543167E092}">
      <dsp:nvSpPr>
        <dsp:cNvPr id="0" name=""/>
        <dsp:cNvSpPr/>
      </dsp:nvSpPr>
      <dsp:spPr>
        <a:xfrm>
          <a:off x="2493450" y="1315"/>
          <a:ext cx="2233266" cy="1629015"/>
        </a:xfrm>
        <a:prstGeom prst="ellipse">
          <a:avLst/>
        </a:prstGeom>
        <a:solidFill>
          <a:schemeClr val="accent6">
            <a:shade val="80000"/>
            <a:alpha val="50000"/>
            <a:hueOff val="-27"/>
            <a:satOff val="-157"/>
            <a:lumOff val="1579"/>
            <a:alphaOff val="1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9650" tIns="30480" rIns="89650" bIns="304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400" kern="1200" dirty="0">
              <a:latin typeface="Calibri"/>
              <a:ea typeface="+mn-ea"/>
              <a:cs typeface="+mn-cs"/>
            </a:rPr>
            <a:t>Accesorios</a:t>
          </a:r>
        </a:p>
      </dsp:txBody>
      <dsp:txXfrm>
        <a:off x="2820504" y="239879"/>
        <a:ext cx="1579158" cy="1151887"/>
      </dsp:txXfrm>
    </dsp:sp>
    <dsp:sp modelId="{6B4960BB-F6F0-494F-88BE-94A95A05FBCB}">
      <dsp:nvSpPr>
        <dsp:cNvPr id="0" name=""/>
        <dsp:cNvSpPr/>
      </dsp:nvSpPr>
      <dsp:spPr>
        <a:xfrm>
          <a:off x="4849235" y="0"/>
          <a:ext cx="2230481" cy="1629015"/>
        </a:xfrm>
        <a:prstGeom prst="ellipse">
          <a:avLst/>
        </a:prstGeom>
        <a:solidFill>
          <a:schemeClr val="accent6">
            <a:shade val="80000"/>
            <a:alpha val="50000"/>
            <a:hueOff val="-53"/>
            <a:satOff val="-315"/>
            <a:lumOff val="3157"/>
            <a:alphaOff val="2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9650" tIns="30480" rIns="89650" bIns="304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400" kern="1200">
              <a:latin typeface="Calibri"/>
              <a:ea typeface="+mn-ea"/>
              <a:cs typeface="+mn-cs"/>
            </a:rPr>
            <a:t>Publicidad grande</a:t>
          </a:r>
          <a:endParaRPr lang="es-ES_tradnl" sz="2400" kern="1200" dirty="0">
            <a:latin typeface="Calibri"/>
            <a:ea typeface="+mn-ea"/>
            <a:cs typeface="+mn-cs"/>
          </a:endParaRPr>
        </a:p>
      </dsp:txBody>
      <dsp:txXfrm>
        <a:off x="5175881" y="238564"/>
        <a:ext cx="1577189" cy="1151887"/>
      </dsp:txXfrm>
    </dsp:sp>
    <dsp:sp modelId="{19219888-86DD-4C70-B325-DF7A482501E0}">
      <dsp:nvSpPr>
        <dsp:cNvPr id="0" name=""/>
        <dsp:cNvSpPr/>
      </dsp:nvSpPr>
      <dsp:spPr>
        <a:xfrm>
          <a:off x="7232697" y="0"/>
          <a:ext cx="2361242" cy="1629015"/>
        </a:xfrm>
        <a:prstGeom prst="ellipse">
          <a:avLst/>
        </a:prstGeom>
        <a:solidFill>
          <a:schemeClr val="accent6">
            <a:shade val="80000"/>
            <a:alpha val="50000"/>
            <a:hueOff val="-80"/>
            <a:satOff val="-472"/>
            <a:lumOff val="4736"/>
            <a:alphaOff val="3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9650" tIns="30480" rIns="8965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400" kern="1200" dirty="0">
              <a:latin typeface="Calibri"/>
              <a:ea typeface="+mn-ea"/>
              <a:cs typeface="+mn-cs"/>
            </a:rPr>
            <a:t>Domiciliario</a:t>
          </a:r>
        </a:p>
      </dsp:txBody>
      <dsp:txXfrm>
        <a:off x="7578493" y="238564"/>
        <a:ext cx="1669650" cy="1151887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5FAB77-26ED-4900-9354-EE8002FA4F20}">
      <dsp:nvSpPr>
        <dsp:cNvPr id="0" name=""/>
        <dsp:cNvSpPr/>
      </dsp:nvSpPr>
      <dsp:spPr>
        <a:xfrm>
          <a:off x="205832" y="42"/>
          <a:ext cx="1934765" cy="116085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4000" kern="1200">
              <a:latin typeface="Calibri"/>
              <a:ea typeface="+mn-ea"/>
              <a:cs typeface="+mn-cs"/>
            </a:rPr>
            <a:t>Horario</a:t>
          </a:r>
          <a:endParaRPr lang="es-CO" sz="4000" kern="1200" dirty="0">
            <a:latin typeface="Calibri"/>
            <a:ea typeface="+mn-ea"/>
            <a:cs typeface="+mn-cs"/>
          </a:endParaRPr>
        </a:p>
      </dsp:txBody>
      <dsp:txXfrm>
        <a:off x="205832" y="42"/>
        <a:ext cx="1934765" cy="1160859"/>
      </dsp:txXfrm>
    </dsp:sp>
    <dsp:sp modelId="{B810C8F1-1485-426D-A6BE-3959784DD256}">
      <dsp:nvSpPr>
        <dsp:cNvPr id="0" name=""/>
        <dsp:cNvSpPr/>
      </dsp:nvSpPr>
      <dsp:spPr>
        <a:xfrm>
          <a:off x="2334074" y="42"/>
          <a:ext cx="1934765" cy="1160859"/>
        </a:xfrm>
        <a:prstGeom prst="rect">
          <a:avLst/>
        </a:prstGeom>
        <a:solidFill>
          <a:schemeClr val="accent5">
            <a:hueOff val="-2451115"/>
            <a:satOff val="-3409"/>
            <a:lumOff val="-13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4000" kern="1200">
              <a:latin typeface="Calibri"/>
              <a:ea typeface="+mn-ea"/>
              <a:cs typeface="+mn-cs"/>
            </a:rPr>
            <a:t>Servicio</a:t>
          </a:r>
          <a:endParaRPr lang="es-ES_tradnl" sz="4000" kern="1200" dirty="0">
            <a:latin typeface="Calibri"/>
            <a:ea typeface="+mn-ea"/>
            <a:cs typeface="+mn-cs"/>
          </a:endParaRPr>
        </a:p>
      </dsp:txBody>
      <dsp:txXfrm>
        <a:off x="2334074" y="42"/>
        <a:ext cx="1934765" cy="1160859"/>
      </dsp:txXfrm>
    </dsp:sp>
    <dsp:sp modelId="{1D2812C0-407B-4C74-9F2B-F2D73A5DC5DA}">
      <dsp:nvSpPr>
        <dsp:cNvPr id="0" name=""/>
        <dsp:cNvSpPr/>
      </dsp:nvSpPr>
      <dsp:spPr>
        <a:xfrm>
          <a:off x="4462316" y="42"/>
          <a:ext cx="2693522" cy="1160859"/>
        </a:xfrm>
        <a:prstGeom prst="rect">
          <a:avLst/>
        </a:prstGeom>
        <a:solidFill>
          <a:schemeClr val="accent5">
            <a:hueOff val="-4902230"/>
            <a:satOff val="-6819"/>
            <a:lumOff val="-26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4000" kern="1200">
              <a:latin typeface="Calibri"/>
              <a:ea typeface="+mn-ea"/>
              <a:cs typeface="+mn-cs"/>
            </a:rPr>
            <a:t>Variedad</a:t>
          </a:r>
          <a:endParaRPr lang="es-ES_tradnl" sz="4000" kern="1200" dirty="0">
            <a:latin typeface="Calibri"/>
            <a:ea typeface="+mn-ea"/>
            <a:cs typeface="+mn-cs"/>
          </a:endParaRPr>
        </a:p>
      </dsp:txBody>
      <dsp:txXfrm>
        <a:off x="4462316" y="42"/>
        <a:ext cx="2693522" cy="1160859"/>
      </dsp:txXfrm>
    </dsp:sp>
    <dsp:sp modelId="{AA7866D0-2548-4D41-AFBB-8362A2AF5B86}">
      <dsp:nvSpPr>
        <dsp:cNvPr id="0" name=""/>
        <dsp:cNvSpPr/>
      </dsp:nvSpPr>
      <dsp:spPr>
        <a:xfrm>
          <a:off x="7349315" y="42"/>
          <a:ext cx="2604852" cy="1160859"/>
        </a:xfrm>
        <a:prstGeom prst="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4000" kern="1200">
              <a:latin typeface="Calibri"/>
              <a:ea typeface="+mn-ea"/>
              <a:cs typeface="+mn-cs"/>
            </a:rPr>
            <a:t>Ubicación</a:t>
          </a:r>
          <a:endParaRPr lang="es-ES_tradnl" sz="4000" kern="1200" dirty="0">
            <a:latin typeface="Calibri"/>
            <a:ea typeface="+mn-ea"/>
            <a:cs typeface="+mn-cs"/>
          </a:endParaRPr>
        </a:p>
      </dsp:txBody>
      <dsp:txXfrm>
        <a:off x="7349315" y="42"/>
        <a:ext cx="2604852" cy="116085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8F74B7-E0DC-444A-AF6A-DCEAB1813C96}">
      <dsp:nvSpPr>
        <dsp:cNvPr id="0" name=""/>
        <dsp:cNvSpPr/>
      </dsp:nvSpPr>
      <dsp:spPr>
        <a:xfrm>
          <a:off x="867818" y="1369"/>
          <a:ext cx="2732399" cy="163943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300" kern="1200" dirty="0"/>
            <a:t>Qué estrategias o acciones a empleado para llegar a estos clientes</a:t>
          </a:r>
          <a:endParaRPr lang="es-CO" sz="2300" kern="1200" dirty="0"/>
        </a:p>
      </dsp:txBody>
      <dsp:txXfrm>
        <a:off x="867818" y="1369"/>
        <a:ext cx="2732399" cy="1639439"/>
      </dsp:txXfrm>
    </dsp:sp>
    <dsp:sp modelId="{53B5BC08-178A-4DA9-A0E4-01423555D65C}">
      <dsp:nvSpPr>
        <dsp:cNvPr id="0" name=""/>
        <dsp:cNvSpPr/>
      </dsp:nvSpPr>
      <dsp:spPr>
        <a:xfrm>
          <a:off x="3873457" y="1369"/>
          <a:ext cx="2732399" cy="1639439"/>
        </a:xfrm>
        <a:prstGeom prst="rect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kern="1200" dirty="0"/>
            <a:t>Propuesta valor diferencial de su actividad económica</a:t>
          </a:r>
          <a:endParaRPr lang="es-CO" sz="2000" kern="1200" dirty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kern="1200" dirty="0"/>
            <a:t>(Que lo hace distinto a la competencia)</a:t>
          </a:r>
          <a:endParaRPr lang="es-CO" sz="1600" kern="1200" dirty="0"/>
        </a:p>
      </dsp:txBody>
      <dsp:txXfrm>
        <a:off x="3873457" y="1369"/>
        <a:ext cx="2732399" cy="1639439"/>
      </dsp:txXfrm>
    </dsp:sp>
    <dsp:sp modelId="{23AE3BC7-0B1C-43F3-A328-2C1C2A7926BF}">
      <dsp:nvSpPr>
        <dsp:cNvPr id="0" name=""/>
        <dsp:cNvSpPr/>
      </dsp:nvSpPr>
      <dsp:spPr>
        <a:xfrm>
          <a:off x="6879097" y="1369"/>
          <a:ext cx="2732399" cy="1639439"/>
        </a:xfrm>
        <a:prstGeom prst="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100" kern="1200" dirty="0"/>
            <a:t>Como visualiza su emprendimiento a futuro si logra consolidar sus ventas (</a:t>
          </a:r>
          <a:r>
            <a:rPr lang="es-ES_tradnl" sz="16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Relación visión) </a:t>
          </a:r>
          <a:endParaRPr lang="es-CO" sz="1600" kern="1200" dirty="0">
            <a:solidFill>
              <a:prstClr val="white"/>
            </a:solidFill>
            <a:latin typeface="Calibri"/>
            <a:ea typeface="+mn-ea"/>
            <a:cs typeface="+mn-cs"/>
          </a:endParaRPr>
        </a:p>
      </dsp:txBody>
      <dsp:txXfrm>
        <a:off x="6879097" y="1369"/>
        <a:ext cx="2732399" cy="1639439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8685EB-AB49-4227-80E8-8BF9656C73D9}">
      <dsp:nvSpPr>
        <dsp:cNvPr id="0" name=""/>
        <dsp:cNvSpPr/>
      </dsp:nvSpPr>
      <dsp:spPr>
        <a:xfrm>
          <a:off x="439388" y="2351"/>
          <a:ext cx="4148414" cy="248904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Char char="•"/>
          </a:pPr>
          <a:r>
            <a:rPr lang="es-ES" sz="2400" b="1" kern="1200" dirty="0"/>
            <a:t>Qué hace que sus productos o servicios se vendan.</a:t>
          </a:r>
          <a:endParaRPr lang="es-CO" sz="24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2000" kern="1200" dirty="0"/>
            <a:t>Ejemplo: </a:t>
          </a:r>
          <a:r>
            <a:rPr lang="es-ES" sz="2000" kern="1200" dirty="0"/>
            <a:t>“Credibilidad, imagen y a través de redes sociales hemos venido aumentando nuestro espacio y segmento de clientes”.</a:t>
          </a:r>
          <a:endParaRPr lang="es-CO" sz="2000" kern="1200" dirty="0"/>
        </a:p>
      </dsp:txBody>
      <dsp:txXfrm>
        <a:off x="439388" y="2351"/>
        <a:ext cx="4148414" cy="2489048"/>
      </dsp:txXfrm>
    </dsp:sp>
    <dsp:sp modelId="{A3548EFF-B928-4710-A9BE-A52A4D4282E9}">
      <dsp:nvSpPr>
        <dsp:cNvPr id="0" name=""/>
        <dsp:cNvSpPr/>
      </dsp:nvSpPr>
      <dsp:spPr>
        <a:xfrm>
          <a:off x="439388" y="2906241"/>
          <a:ext cx="4148414" cy="2489048"/>
        </a:xfrm>
        <a:prstGeom prst="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400" b="1" kern="1200" dirty="0"/>
            <a:t>Cuál es la necesidad que satisface su producto o servicio</a:t>
          </a:r>
          <a:endParaRPr lang="es-CO" sz="24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b="0" kern="1200" dirty="0"/>
            <a:t>Ejemplo: “Embellecer físicamente y contribuir a mejorar la autoestima de nuestros clientes; y garantizamos un espacio de relajación y excelente espacio donde a los clientes les gusta disfrutar de espacio”.</a:t>
          </a:r>
          <a:endParaRPr lang="es-CO" sz="1800" b="0" kern="1200" dirty="0"/>
        </a:p>
      </dsp:txBody>
      <dsp:txXfrm>
        <a:off x="439388" y="2906241"/>
        <a:ext cx="4148414" cy="2489048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870F81-0F8F-48F2-A32C-AFEB631C6759}">
      <dsp:nvSpPr>
        <dsp:cNvPr id="0" name=""/>
        <dsp:cNvSpPr/>
      </dsp:nvSpPr>
      <dsp:spPr>
        <a:xfrm>
          <a:off x="697020" y="0"/>
          <a:ext cx="2577491" cy="5012722"/>
        </a:xfrm>
        <a:prstGeom prst="triangl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98BAB6-9CB3-493F-9E19-D84A06545F4E}">
      <dsp:nvSpPr>
        <dsp:cNvPr id="0" name=""/>
        <dsp:cNvSpPr/>
      </dsp:nvSpPr>
      <dsp:spPr>
        <a:xfrm>
          <a:off x="2083348" y="430332"/>
          <a:ext cx="3258269" cy="59330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kern="1200" dirty="0"/>
            <a:t>Dirección estratégica (liderazgo decisiones)</a:t>
          </a:r>
        </a:p>
      </dsp:txBody>
      <dsp:txXfrm>
        <a:off x="2112311" y="459295"/>
        <a:ext cx="3200343" cy="535376"/>
      </dsp:txXfrm>
    </dsp:sp>
    <dsp:sp modelId="{C0B48957-2AE5-4741-8C1D-23D426453501}">
      <dsp:nvSpPr>
        <dsp:cNvPr id="0" name=""/>
        <dsp:cNvSpPr/>
      </dsp:nvSpPr>
      <dsp:spPr>
        <a:xfrm>
          <a:off x="2094785" y="1125710"/>
          <a:ext cx="3258269" cy="59330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1470669"/>
              <a:satOff val="-2046"/>
              <a:lumOff val="-78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kern="1200" dirty="0"/>
            <a:t>Análisis entorno (mercadeo ventas)</a:t>
          </a:r>
        </a:p>
      </dsp:txBody>
      <dsp:txXfrm>
        <a:off x="2123748" y="1154673"/>
        <a:ext cx="3200343" cy="535376"/>
      </dsp:txXfrm>
    </dsp:sp>
    <dsp:sp modelId="{B8B8197E-AF68-4964-843F-975A915FAF87}">
      <dsp:nvSpPr>
        <dsp:cNvPr id="0" name=""/>
        <dsp:cNvSpPr/>
      </dsp:nvSpPr>
      <dsp:spPr>
        <a:xfrm>
          <a:off x="2186212" y="1803207"/>
          <a:ext cx="3258269" cy="59330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2941338"/>
              <a:satOff val="-4091"/>
              <a:lumOff val="-15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kern="1200" dirty="0"/>
            <a:t>Producción, planeación y operaciones</a:t>
          </a:r>
        </a:p>
      </dsp:txBody>
      <dsp:txXfrm>
        <a:off x="2215175" y="1832170"/>
        <a:ext cx="3200343" cy="535376"/>
      </dsp:txXfrm>
    </dsp:sp>
    <dsp:sp modelId="{8329DC6B-1FC5-4C39-BEF6-1EC1F64BA7AD}">
      <dsp:nvSpPr>
        <dsp:cNvPr id="0" name=""/>
        <dsp:cNvSpPr/>
      </dsp:nvSpPr>
      <dsp:spPr>
        <a:xfrm>
          <a:off x="2334821" y="2568696"/>
          <a:ext cx="3258269" cy="59330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4412007"/>
              <a:satOff val="-6137"/>
              <a:lumOff val="-2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kern="1200" dirty="0"/>
            <a:t>Estructura organizacional / talento humano/calidad</a:t>
          </a:r>
        </a:p>
      </dsp:txBody>
      <dsp:txXfrm>
        <a:off x="2363784" y="2597659"/>
        <a:ext cx="3200343" cy="535376"/>
      </dsp:txXfrm>
    </dsp:sp>
    <dsp:sp modelId="{609079F1-D22D-46F8-9522-F0BFB81DF419}">
      <dsp:nvSpPr>
        <dsp:cNvPr id="0" name=""/>
        <dsp:cNvSpPr/>
      </dsp:nvSpPr>
      <dsp:spPr>
        <a:xfrm>
          <a:off x="2513179" y="3351763"/>
          <a:ext cx="3258269" cy="59330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5882676"/>
              <a:satOff val="-8182"/>
              <a:lumOff val="-313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kern="1200" dirty="0"/>
            <a:t>Financiero, contabilidad, planeación presupuestos</a:t>
          </a:r>
        </a:p>
      </dsp:txBody>
      <dsp:txXfrm>
        <a:off x="2542142" y="3380726"/>
        <a:ext cx="3200343" cy="535376"/>
      </dsp:txXfrm>
    </dsp:sp>
    <dsp:sp modelId="{5A34773B-6E7D-4E6F-8C41-950668F1DB37}">
      <dsp:nvSpPr>
        <dsp:cNvPr id="0" name=""/>
        <dsp:cNvSpPr/>
      </dsp:nvSpPr>
      <dsp:spPr>
        <a:xfrm>
          <a:off x="2890356" y="4207051"/>
          <a:ext cx="3258269" cy="59330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kern="1200" dirty="0"/>
            <a:t>Gestión información tecnológica e innovación </a:t>
          </a:r>
        </a:p>
      </dsp:txBody>
      <dsp:txXfrm>
        <a:off x="2919319" y="4236014"/>
        <a:ext cx="3200343" cy="5353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300548-D6C6-41B5-B33F-907E9CE1B925}">
      <dsp:nvSpPr>
        <dsp:cNvPr id="0" name=""/>
        <dsp:cNvSpPr/>
      </dsp:nvSpPr>
      <dsp:spPr>
        <a:xfrm>
          <a:off x="9503" y="24994"/>
          <a:ext cx="2840561" cy="1704337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b="0" kern="1200" dirty="0">
              <a:latin typeface="Montserrat" panose="020B0604020202020204" pitchFamily="2" charset="0"/>
            </a:rPr>
            <a:t>S</a:t>
          </a:r>
          <a:r>
            <a:rPr lang="es-MX" sz="1900" b="0" i="0" kern="1200" dirty="0">
              <a:effectLst/>
              <a:latin typeface="Montserrat" panose="020B0604020202020204" pitchFamily="2" charset="0"/>
            </a:rPr>
            <a:t>ecuencia o encadenamiento de actividades para elaborar un producto ,  material o un servicio. </a:t>
          </a:r>
          <a:endParaRPr lang="es-CO" sz="1900" b="0" kern="1200" dirty="0"/>
        </a:p>
      </dsp:txBody>
      <dsp:txXfrm>
        <a:off x="59421" y="74912"/>
        <a:ext cx="2740725" cy="1604501"/>
      </dsp:txXfrm>
    </dsp:sp>
    <dsp:sp modelId="{7B1A5404-AF98-49C5-A48F-81E20B3B5FCF}">
      <dsp:nvSpPr>
        <dsp:cNvPr id="0" name=""/>
        <dsp:cNvSpPr/>
      </dsp:nvSpPr>
      <dsp:spPr>
        <a:xfrm>
          <a:off x="3134121" y="524933"/>
          <a:ext cx="602199" cy="7044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600" b="0" kern="1200"/>
        </a:p>
      </dsp:txBody>
      <dsp:txXfrm>
        <a:off x="3134121" y="665825"/>
        <a:ext cx="421539" cy="422675"/>
      </dsp:txXfrm>
    </dsp:sp>
    <dsp:sp modelId="{F11B2F5A-E559-4948-B8F6-7EFC5271A4EE}">
      <dsp:nvSpPr>
        <dsp:cNvPr id="0" name=""/>
        <dsp:cNvSpPr/>
      </dsp:nvSpPr>
      <dsp:spPr>
        <a:xfrm>
          <a:off x="3986290" y="24994"/>
          <a:ext cx="2840561" cy="1704337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b="0" i="0" kern="1200" dirty="0">
              <a:effectLst/>
              <a:latin typeface="Montserrat" panose="020B0604020202020204" pitchFamily="2" charset="0"/>
            </a:rPr>
            <a:t>Los procesos están orientados a </a:t>
          </a:r>
          <a:r>
            <a:rPr lang="es-MX" sz="1900" b="1" i="0" kern="1200" dirty="0">
              <a:effectLst/>
              <a:latin typeface="Montserrat" panose="020B0604020202020204" pitchFamily="2" charset="0"/>
            </a:rPr>
            <a:t>optimizar los objetivos de producción </a:t>
          </a:r>
          <a:endParaRPr lang="es-CO" sz="1900" b="1" kern="1200" dirty="0"/>
        </a:p>
      </dsp:txBody>
      <dsp:txXfrm>
        <a:off x="4036208" y="74912"/>
        <a:ext cx="2740725" cy="1604501"/>
      </dsp:txXfrm>
    </dsp:sp>
    <dsp:sp modelId="{B96AF5B3-8AC0-448B-8AE3-A5B2B62A2699}">
      <dsp:nvSpPr>
        <dsp:cNvPr id="0" name=""/>
        <dsp:cNvSpPr/>
      </dsp:nvSpPr>
      <dsp:spPr>
        <a:xfrm>
          <a:off x="7110908" y="524933"/>
          <a:ext cx="602199" cy="7044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shade val="90000"/>
            <a:hueOff val="379870"/>
            <a:satOff val="-15173"/>
            <a:lumOff val="3519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600" b="0" kern="1200"/>
        </a:p>
      </dsp:txBody>
      <dsp:txXfrm>
        <a:off x="7110908" y="665825"/>
        <a:ext cx="421539" cy="422675"/>
      </dsp:txXfrm>
    </dsp:sp>
    <dsp:sp modelId="{D6C36153-F9A1-470C-AFE1-3DF29CED617B}">
      <dsp:nvSpPr>
        <dsp:cNvPr id="0" name=""/>
        <dsp:cNvSpPr/>
      </dsp:nvSpPr>
      <dsp:spPr>
        <a:xfrm>
          <a:off x="7963077" y="24994"/>
          <a:ext cx="2840561" cy="1704337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b="0" i="0" kern="1200" dirty="0">
              <a:effectLst/>
              <a:latin typeface="Montserrat" panose="020B0604020202020204" pitchFamily="2" charset="0"/>
            </a:rPr>
            <a:t>(costos, calidad, confiabilidad, flexibilidad).</a:t>
          </a:r>
          <a:endParaRPr lang="es-CO" sz="1900" b="0" kern="1200" dirty="0"/>
        </a:p>
      </dsp:txBody>
      <dsp:txXfrm>
        <a:off x="8012995" y="74912"/>
        <a:ext cx="2740725" cy="16045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A2467A-7655-4F74-AD02-E96BA1E911ED}">
      <dsp:nvSpPr>
        <dsp:cNvPr id="0" name=""/>
        <dsp:cNvSpPr/>
      </dsp:nvSpPr>
      <dsp:spPr>
        <a:xfrm rot="5400000">
          <a:off x="6855119" y="-3629773"/>
          <a:ext cx="906593" cy="8393571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es-MX" sz="1600" b="0" i="0" kern="1200">
              <a:effectLst/>
              <a:latin typeface="Poppins" panose="00000500000000000000" pitchFamily="2" charset="0"/>
            </a:rPr>
            <a:t>Para un buen resultado, la empresa debe ajustar su proceso productivo de acuerdo a múltiples realidades y oportunidades.</a:t>
          </a:r>
          <a:endParaRPr lang="es-CO" sz="1600" kern="1200" dirty="0"/>
        </a:p>
      </dsp:txBody>
      <dsp:txXfrm rot="-5400000">
        <a:off x="3111630" y="157972"/>
        <a:ext cx="8349315" cy="818081"/>
      </dsp:txXfrm>
    </dsp:sp>
    <dsp:sp modelId="{14E34F51-959D-450A-B9BF-EE2398D51DF5}">
      <dsp:nvSpPr>
        <dsp:cNvPr id="0" name=""/>
        <dsp:cNvSpPr/>
      </dsp:nvSpPr>
      <dsp:spPr>
        <a:xfrm>
          <a:off x="509643" y="391"/>
          <a:ext cx="2601987" cy="113324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600" kern="1200" dirty="0"/>
            <a:t> CONSUMIDOR	</a:t>
          </a:r>
        </a:p>
      </dsp:txBody>
      <dsp:txXfrm>
        <a:off x="564963" y="55711"/>
        <a:ext cx="2491347" cy="1022601"/>
      </dsp:txXfrm>
    </dsp:sp>
    <dsp:sp modelId="{71502D79-D374-4A2A-B720-DC8EF316F7A2}">
      <dsp:nvSpPr>
        <dsp:cNvPr id="0" name=""/>
        <dsp:cNvSpPr/>
      </dsp:nvSpPr>
      <dsp:spPr>
        <a:xfrm rot="5400000">
          <a:off x="6770170" y="-2433665"/>
          <a:ext cx="1001649" cy="8381161"/>
        </a:xfrm>
        <a:prstGeom prst="round2SameRect">
          <a:avLst/>
        </a:prstGeom>
        <a:solidFill>
          <a:schemeClr val="accent5">
            <a:tint val="40000"/>
            <a:alpha val="90000"/>
            <a:hueOff val="-2463918"/>
            <a:satOff val="-4272"/>
            <a:lumOff val="-43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2463918"/>
              <a:satOff val="-4272"/>
              <a:lumOff val="-43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es-MX" sz="1600" b="0" i="0" kern="1200">
              <a:effectLst/>
              <a:latin typeface="Poppins" panose="00000500000000000000" pitchFamily="2" charset="0"/>
            </a:rPr>
            <a:t>Debemos conocer y analizar el mercado para evitar la sobreproducción que afectaría las utilidades de la empresa. Insumos, equipos maquinaria, etc.</a:t>
          </a:r>
          <a:endParaRPr lang="es-CO" sz="1600" kern="1200" dirty="0"/>
        </a:p>
      </dsp:txBody>
      <dsp:txXfrm rot="-5400000">
        <a:off x="3080414" y="1304987"/>
        <a:ext cx="8332265" cy="903857"/>
      </dsp:txXfrm>
    </dsp:sp>
    <dsp:sp modelId="{9CB7CF04-748B-4CD9-8FC2-6B2B390DAFF0}">
      <dsp:nvSpPr>
        <dsp:cNvPr id="0" name=""/>
        <dsp:cNvSpPr/>
      </dsp:nvSpPr>
      <dsp:spPr>
        <a:xfrm>
          <a:off x="509643" y="1190295"/>
          <a:ext cx="2570771" cy="1133241"/>
        </a:xfrm>
        <a:prstGeom prst="roundRect">
          <a:avLst/>
        </a:prstGeom>
        <a:solidFill>
          <a:schemeClr val="accent5">
            <a:hueOff val="-2451115"/>
            <a:satOff val="-3409"/>
            <a:lumOff val="-13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600" kern="1200" dirty="0"/>
            <a:t>MERCADO</a:t>
          </a:r>
        </a:p>
      </dsp:txBody>
      <dsp:txXfrm>
        <a:off x="564963" y="1245615"/>
        <a:ext cx="2460131" cy="1022601"/>
      </dsp:txXfrm>
    </dsp:sp>
    <dsp:sp modelId="{2CBC38A8-8E7F-4312-BE03-EF1A84F6AFE7}">
      <dsp:nvSpPr>
        <dsp:cNvPr id="0" name=""/>
        <dsp:cNvSpPr/>
      </dsp:nvSpPr>
      <dsp:spPr>
        <a:xfrm rot="5400000">
          <a:off x="6723908" y="-1268313"/>
          <a:ext cx="1161164" cy="8458188"/>
        </a:xfrm>
        <a:prstGeom prst="round2SameRect">
          <a:avLst/>
        </a:prstGeom>
        <a:solidFill>
          <a:schemeClr val="accent5">
            <a:tint val="40000"/>
            <a:alpha val="90000"/>
            <a:hueOff val="-4927837"/>
            <a:satOff val="-8544"/>
            <a:lumOff val="-859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4927837"/>
              <a:satOff val="-8544"/>
              <a:lumOff val="-85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Char char="••"/>
          </a:pPr>
          <a:r>
            <a:rPr lang="es-MX" sz="1600" b="0" i="0" kern="1200" dirty="0">
              <a:effectLst/>
              <a:latin typeface="Poppins" panose="00000500000000000000" pitchFamily="2" charset="0"/>
            </a:rPr>
            <a:t>No puede producirse menos de lo requerido en el mercado porque generaría una demanda insatisfecha. Tener en cuenta dólar, mercado, arriendo, nómina, primas, servicios públicos.</a:t>
          </a:r>
          <a:endParaRPr lang="es-CO" sz="1600" kern="1200" dirty="0"/>
        </a:p>
      </dsp:txBody>
      <dsp:txXfrm rot="-5400000">
        <a:off x="3075397" y="2436881"/>
        <a:ext cx="8401505" cy="1047798"/>
      </dsp:txXfrm>
    </dsp:sp>
    <dsp:sp modelId="{4491B7A3-CF4C-4769-B446-06C6719F8A28}">
      <dsp:nvSpPr>
        <dsp:cNvPr id="0" name=""/>
        <dsp:cNvSpPr/>
      </dsp:nvSpPr>
      <dsp:spPr>
        <a:xfrm>
          <a:off x="509643" y="2394160"/>
          <a:ext cx="2565752" cy="1133241"/>
        </a:xfrm>
        <a:prstGeom prst="roundRect">
          <a:avLst/>
        </a:prstGeom>
        <a:solidFill>
          <a:schemeClr val="accent5">
            <a:hueOff val="-4902230"/>
            <a:satOff val="-6819"/>
            <a:lumOff val="-26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600" kern="1200" dirty="0"/>
            <a:t>PLANEACIÓN</a:t>
          </a:r>
        </a:p>
      </dsp:txBody>
      <dsp:txXfrm>
        <a:off x="564963" y="2449480"/>
        <a:ext cx="2455112" cy="1022601"/>
      </dsp:txXfrm>
    </dsp:sp>
    <dsp:sp modelId="{A2878033-165C-4472-AB74-C1873C71B3DB}">
      <dsp:nvSpPr>
        <dsp:cNvPr id="0" name=""/>
        <dsp:cNvSpPr/>
      </dsp:nvSpPr>
      <dsp:spPr>
        <a:xfrm rot="5400000">
          <a:off x="6833311" y="-72720"/>
          <a:ext cx="906593" cy="8474732"/>
        </a:xfrm>
        <a:prstGeom prst="round2SameRect">
          <a:avLst/>
        </a:prstGeom>
        <a:solidFill>
          <a:schemeClr val="accent5">
            <a:tint val="40000"/>
            <a:alpha val="90000"/>
            <a:hueOff val="-7391755"/>
            <a:satOff val="-12816"/>
            <a:lumOff val="-1289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7391755"/>
              <a:satOff val="-12816"/>
              <a:lumOff val="-128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b="0" i="0" kern="1200" dirty="0">
              <a:effectLst/>
              <a:latin typeface="Poppins" panose="00000500000000000000" pitchFamily="2" charset="0"/>
            </a:rPr>
            <a:t>Diseño e innovación deberá ser parte importante de la estrategia .</a:t>
          </a:r>
          <a:endParaRPr lang="es-CO" sz="1600" kern="1200" dirty="0"/>
        </a:p>
      </dsp:txBody>
      <dsp:txXfrm rot="-5400000">
        <a:off x="3049242" y="3755605"/>
        <a:ext cx="8430476" cy="818081"/>
      </dsp:txXfrm>
    </dsp:sp>
    <dsp:sp modelId="{03BB3941-2942-4D37-90E6-E9D604F53B4A}">
      <dsp:nvSpPr>
        <dsp:cNvPr id="0" name=""/>
        <dsp:cNvSpPr/>
      </dsp:nvSpPr>
      <dsp:spPr>
        <a:xfrm>
          <a:off x="509643" y="3598024"/>
          <a:ext cx="2539598" cy="1133241"/>
        </a:xfrm>
        <a:prstGeom prst="round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AutoNum type="arabicPeriod"/>
          </a:pPr>
          <a:r>
            <a:rPr lang="es-CO" sz="2600" kern="1200" dirty="0"/>
            <a:t>TECNOLOGÍA</a:t>
          </a:r>
        </a:p>
      </dsp:txBody>
      <dsp:txXfrm>
        <a:off x="564963" y="3653344"/>
        <a:ext cx="2428958" cy="10226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FC7CF8-2D8E-4FF4-A47F-F68EE96E760B}">
      <dsp:nvSpPr>
        <dsp:cNvPr id="0" name=""/>
        <dsp:cNvSpPr/>
      </dsp:nvSpPr>
      <dsp:spPr>
        <a:xfrm>
          <a:off x="10497" y="295944"/>
          <a:ext cx="6053835" cy="2082495"/>
        </a:xfrm>
        <a:prstGeom prst="chevron">
          <a:avLst/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>
              <a:latin typeface="Montserrat" panose="020B0604020202020204" pitchFamily="2" charset="0"/>
            </a:rPr>
            <a:t>Etapa productiva </a:t>
          </a:r>
          <a:r>
            <a:rPr lang="es-MX" sz="1800" kern="1200">
              <a:latin typeface="Montserrat" panose="020B0604020202020204" pitchFamily="2" charset="0"/>
            </a:rPr>
            <a:t>es donde </a:t>
          </a:r>
          <a:r>
            <a:rPr lang="es-MX" sz="1800" i="0" kern="1200">
              <a:effectLst/>
              <a:latin typeface="Montserrat" panose="020B0604020202020204" pitchFamily="2" charset="0"/>
            </a:rPr>
            <a:t>los insumos involucrados se </a:t>
          </a:r>
          <a:r>
            <a:rPr lang="es-MX" sz="1800" b="1" i="0" kern="1200">
              <a:effectLst/>
              <a:latin typeface="Montserrat" panose="020B0604020202020204" pitchFamily="2" charset="0"/>
            </a:rPr>
            <a:t>modifican, transforman, innovan para obtener un producto </a:t>
          </a:r>
          <a:r>
            <a:rPr lang="es-MX" sz="1800" i="0" kern="1200">
              <a:effectLst/>
              <a:latin typeface="Montserrat" panose="020B0604020202020204" pitchFamily="2" charset="0"/>
            </a:rPr>
            <a:t>para su posterior comercialización o distribución. </a:t>
          </a:r>
          <a:endParaRPr lang="es-CO" sz="1800" kern="1200" dirty="0"/>
        </a:p>
      </dsp:txBody>
      <dsp:txXfrm>
        <a:off x="1051745" y="295944"/>
        <a:ext cx="3971340" cy="2082495"/>
      </dsp:txXfrm>
    </dsp:sp>
    <dsp:sp modelId="{1EC0D8FB-8668-4B53-8CC9-C1045AC200FB}">
      <dsp:nvSpPr>
        <dsp:cNvPr id="0" name=""/>
        <dsp:cNvSpPr/>
      </dsp:nvSpPr>
      <dsp:spPr>
        <a:xfrm>
          <a:off x="5277335" y="332255"/>
          <a:ext cx="6170814" cy="2009873"/>
        </a:xfrm>
        <a:prstGeom prst="chevron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0" i="0" kern="1200" dirty="0">
              <a:effectLst/>
              <a:latin typeface="Poppins" panose="020B0502040204020203" pitchFamily="2" charset="0"/>
            </a:rPr>
            <a:t>Desarrolla sus propios procesos para satisfacer la demanda del mercado y cubrir las necesidades de los consumidores</a:t>
          </a:r>
          <a:endParaRPr lang="es-CO" sz="1800" kern="1200" dirty="0"/>
        </a:p>
      </dsp:txBody>
      <dsp:txXfrm>
        <a:off x="6282272" y="332255"/>
        <a:ext cx="4160941" cy="200987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B6E2DF-2F24-434F-B1C7-828F49FFE8FB}">
      <dsp:nvSpPr>
        <dsp:cNvPr id="0" name=""/>
        <dsp:cNvSpPr/>
      </dsp:nvSpPr>
      <dsp:spPr>
        <a:xfrm>
          <a:off x="2634514" y="777358"/>
          <a:ext cx="1811062" cy="14937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600" kern="1200" dirty="0"/>
            <a:t>Materias primas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600" kern="1200" dirty="0"/>
            <a:t>Mano de obra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600" kern="1200" dirty="0"/>
            <a:t>Energía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600" kern="1200" dirty="0"/>
            <a:t>Capital</a:t>
          </a:r>
        </a:p>
      </dsp:txBody>
      <dsp:txXfrm>
        <a:off x="2668889" y="811733"/>
        <a:ext cx="1742312" cy="1104909"/>
      </dsp:txXfrm>
    </dsp:sp>
    <dsp:sp modelId="{1BC0F4EF-AA19-4AD8-BC2C-852D11CD58E9}">
      <dsp:nvSpPr>
        <dsp:cNvPr id="0" name=""/>
        <dsp:cNvSpPr/>
      </dsp:nvSpPr>
      <dsp:spPr>
        <a:xfrm>
          <a:off x="3553033" y="776658"/>
          <a:ext cx="2523868" cy="2523868"/>
        </a:xfrm>
        <a:prstGeom prst="leftCircularArrow">
          <a:avLst>
            <a:gd name="adj1" fmla="val 5226"/>
            <a:gd name="adj2" fmla="val 676441"/>
            <a:gd name="adj3" fmla="val 2451952"/>
            <a:gd name="adj4" fmla="val 9024489"/>
            <a:gd name="adj5" fmla="val 6097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99563C-DE4B-4838-B126-F7256EE57462}">
      <dsp:nvSpPr>
        <dsp:cNvPr id="0" name=""/>
        <dsp:cNvSpPr/>
      </dsp:nvSpPr>
      <dsp:spPr>
        <a:xfrm>
          <a:off x="3036972" y="1951017"/>
          <a:ext cx="1609833" cy="64017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900" kern="1200" dirty="0"/>
            <a:t>ENTRADA</a:t>
          </a:r>
        </a:p>
      </dsp:txBody>
      <dsp:txXfrm>
        <a:off x="3055722" y="1969767"/>
        <a:ext cx="1572333" cy="602677"/>
      </dsp:txXfrm>
    </dsp:sp>
    <dsp:sp modelId="{C26C728D-611B-472B-BB14-2DBB9727BCD4}">
      <dsp:nvSpPr>
        <dsp:cNvPr id="0" name=""/>
        <dsp:cNvSpPr/>
      </dsp:nvSpPr>
      <dsp:spPr>
        <a:xfrm>
          <a:off x="5274911" y="777358"/>
          <a:ext cx="1811062" cy="14937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676672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600" kern="1200" dirty="0"/>
            <a:t>Transformación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600" kern="1200" dirty="0"/>
            <a:t>Conversión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600" kern="1200" dirty="0"/>
            <a:t>Modificación</a:t>
          </a:r>
        </a:p>
      </dsp:txBody>
      <dsp:txXfrm>
        <a:off x="5309286" y="1131822"/>
        <a:ext cx="1742312" cy="1104909"/>
      </dsp:txXfrm>
    </dsp:sp>
    <dsp:sp modelId="{7D3BC7EF-658F-46C6-ACE6-507441EB50B8}">
      <dsp:nvSpPr>
        <dsp:cNvPr id="0" name=""/>
        <dsp:cNvSpPr/>
      </dsp:nvSpPr>
      <dsp:spPr>
        <a:xfrm>
          <a:off x="6178338" y="-310630"/>
          <a:ext cx="2755282" cy="2755282"/>
        </a:xfrm>
        <a:prstGeom prst="circularArrow">
          <a:avLst>
            <a:gd name="adj1" fmla="val 4787"/>
            <a:gd name="adj2" fmla="val 612875"/>
            <a:gd name="adj3" fmla="val 19211614"/>
            <a:gd name="adj4" fmla="val 12575511"/>
            <a:gd name="adj5" fmla="val 5585"/>
          </a:avLst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F5DA05-C7F9-4311-BC83-58F53B32C86E}">
      <dsp:nvSpPr>
        <dsp:cNvPr id="0" name=""/>
        <dsp:cNvSpPr/>
      </dsp:nvSpPr>
      <dsp:spPr>
        <a:xfrm>
          <a:off x="5677369" y="457269"/>
          <a:ext cx="1609833" cy="640177"/>
        </a:xfrm>
        <a:prstGeom prst="roundRect">
          <a:avLst>
            <a:gd name="adj" fmla="val 10000"/>
          </a:avLst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900" kern="1200" dirty="0"/>
            <a:t>PROCESO</a:t>
          </a:r>
        </a:p>
      </dsp:txBody>
      <dsp:txXfrm>
        <a:off x="5696119" y="476019"/>
        <a:ext cx="1572333" cy="602677"/>
      </dsp:txXfrm>
    </dsp:sp>
    <dsp:sp modelId="{C3BDCBE1-22E9-4513-A6FE-2B1E0B441947}">
      <dsp:nvSpPr>
        <dsp:cNvPr id="0" name=""/>
        <dsp:cNvSpPr/>
      </dsp:nvSpPr>
      <dsp:spPr>
        <a:xfrm>
          <a:off x="7915309" y="777358"/>
          <a:ext cx="1811062" cy="14937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600" kern="1200" dirty="0"/>
            <a:t>Producto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600" kern="1200" dirty="0"/>
            <a:t>Bienes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600" kern="1200" dirty="0"/>
            <a:t>Servicios</a:t>
          </a:r>
        </a:p>
      </dsp:txBody>
      <dsp:txXfrm>
        <a:off x="7949684" y="811733"/>
        <a:ext cx="1742312" cy="1104909"/>
      </dsp:txXfrm>
    </dsp:sp>
    <dsp:sp modelId="{520CF2C0-2852-4816-9D04-CC970C204C76}">
      <dsp:nvSpPr>
        <dsp:cNvPr id="0" name=""/>
        <dsp:cNvSpPr/>
      </dsp:nvSpPr>
      <dsp:spPr>
        <a:xfrm>
          <a:off x="8317767" y="1951017"/>
          <a:ext cx="1609833" cy="640177"/>
        </a:xfrm>
        <a:prstGeom prst="roundRect">
          <a:avLst>
            <a:gd name="adj" fmla="val 10000"/>
          </a:avLst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900" kern="1200" dirty="0"/>
            <a:t>SALIDA</a:t>
          </a:r>
        </a:p>
      </dsp:txBody>
      <dsp:txXfrm>
        <a:off x="8336517" y="1969767"/>
        <a:ext cx="1572333" cy="60267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1E2F19-BEDF-4E71-A344-F56202451F6E}">
      <dsp:nvSpPr>
        <dsp:cNvPr id="0" name=""/>
        <dsp:cNvSpPr/>
      </dsp:nvSpPr>
      <dsp:spPr>
        <a:xfrm>
          <a:off x="0" y="221732"/>
          <a:ext cx="3383643" cy="2030185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800" kern="1200" dirty="0"/>
            <a:t>ACTIVO CIRCULANTE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2400" kern="1200" dirty="0"/>
            <a:t>Efectivo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2400" kern="1200" dirty="0"/>
            <a:t>Cuentas x cobrar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2400" kern="1200" dirty="0"/>
            <a:t>Inventarios</a:t>
          </a:r>
          <a:br>
            <a:rPr lang="es-CO" sz="2400" kern="1200" dirty="0"/>
          </a:br>
          <a:endParaRPr lang="es-CO" sz="2400" kern="1200" dirty="0"/>
        </a:p>
      </dsp:txBody>
      <dsp:txXfrm>
        <a:off x="0" y="221732"/>
        <a:ext cx="3383643" cy="2030185"/>
      </dsp:txXfrm>
    </dsp:sp>
    <dsp:sp modelId="{7696D3CE-B193-47AF-AD74-38DB056A7B57}">
      <dsp:nvSpPr>
        <dsp:cNvPr id="0" name=""/>
        <dsp:cNvSpPr/>
      </dsp:nvSpPr>
      <dsp:spPr>
        <a:xfrm>
          <a:off x="3722007" y="221732"/>
          <a:ext cx="3383643" cy="2030185"/>
        </a:xfrm>
        <a:prstGeom prst="rect">
          <a:avLst/>
        </a:prstGeom>
        <a:gradFill rotWithShape="0">
          <a:gsLst>
            <a:gs pos="0">
              <a:schemeClr val="accent5">
                <a:hueOff val="-3676672"/>
                <a:satOff val="-5114"/>
                <a:lumOff val="-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676672"/>
                <a:satOff val="-5114"/>
                <a:lumOff val="-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676672"/>
                <a:satOff val="-5114"/>
                <a:lumOff val="-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800" kern="1200" dirty="0"/>
            <a:t>PASIVOS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2200" kern="1200" dirty="0"/>
            <a:t>Corrientes / no corrientes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2200" kern="1200" dirty="0"/>
            <a:t>Proveedores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2200" kern="1200" dirty="0"/>
            <a:t>Acreedores</a:t>
          </a:r>
        </a:p>
      </dsp:txBody>
      <dsp:txXfrm>
        <a:off x="3722007" y="221732"/>
        <a:ext cx="3383643" cy="2030185"/>
      </dsp:txXfrm>
    </dsp:sp>
    <dsp:sp modelId="{D714AB6B-2C13-4189-9EE3-7DB55ABFB76B}">
      <dsp:nvSpPr>
        <dsp:cNvPr id="0" name=""/>
        <dsp:cNvSpPr/>
      </dsp:nvSpPr>
      <dsp:spPr>
        <a:xfrm>
          <a:off x="7444014" y="221732"/>
          <a:ext cx="3383643" cy="2030185"/>
        </a:xfrm>
        <a:prstGeom prst="rect">
          <a:avLst/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800" kern="1200" dirty="0"/>
            <a:t>CÁPITAL NETO TRABAJO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2200" kern="1200" dirty="0"/>
            <a:t>Recursos menos deudas a corto plazo</a:t>
          </a:r>
        </a:p>
      </dsp:txBody>
      <dsp:txXfrm>
        <a:off x="7444014" y="221732"/>
        <a:ext cx="3383643" cy="203018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BCBDC0-1363-4988-8B42-DDA50A8A4319}">
      <dsp:nvSpPr>
        <dsp:cNvPr id="0" name=""/>
        <dsp:cNvSpPr/>
      </dsp:nvSpPr>
      <dsp:spPr>
        <a:xfrm>
          <a:off x="0" y="600119"/>
          <a:ext cx="3252126" cy="1300850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400" kern="1200" dirty="0"/>
            <a:t>Conocimiento</a:t>
          </a:r>
        </a:p>
      </dsp:txBody>
      <dsp:txXfrm>
        <a:off x="650425" y="600119"/>
        <a:ext cx="1951276" cy="1300850"/>
      </dsp:txXfrm>
    </dsp:sp>
    <dsp:sp modelId="{7F259869-B3D6-4C20-A0DA-61DD72C5DA5F}">
      <dsp:nvSpPr>
        <dsp:cNvPr id="0" name=""/>
        <dsp:cNvSpPr/>
      </dsp:nvSpPr>
      <dsp:spPr>
        <a:xfrm>
          <a:off x="2795582" y="644803"/>
          <a:ext cx="3252126" cy="1300850"/>
        </a:xfrm>
        <a:prstGeom prst="chevron">
          <a:avLst/>
        </a:prstGeom>
        <a:gradFill rotWithShape="0">
          <a:gsLst>
            <a:gs pos="0">
              <a:schemeClr val="accent5">
                <a:hueOff val="-3676672"/>
                <a:satOff val="-5114"/>
                <a:lumOff val="-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676672"/>
                <a:satOff val="-5114"/>
                <a:lumOff val="-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676672"/>
                <a:satOff val="-5114"/>
                <a:lumOff val="-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800" kern="1200"/>
            <a:t>Destrezas</a:t>
          </a:r>
          <a:endParaRPr lang="es-CO" sz="2800" kern="1200" dirty="0"/>
        </a:p>
      </dsp:txBody>
      <dsp:txXfrm>
        <a:off x="3446007" y="644803"/>
        <a:ext cx="1951276" cy="1300850"/>
      </dsp:txXfrm>
    </dsp:sp>
    <dsp:sp modelId="{FB4A6F35-8C18-420E-ABD8-88BB06FB93BE}">
      <dsp:nvSpPr>
        <dsp:cNvPr id="0" name=""/>
        <dsp:cNvSpPr/>
      </dsp:nvSpPr>
      <dsp:spPr>
        <a:xfrm>
          <a:off x="5699509" y="708714"/>
          <a:ext cx="3252126" cy="1300850"/>
        </a:xfrm>
        <a:prstGeom prst="chevron">
          <a:avLst/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800" kern="1200" dirty="0"/>
            <a:t>Aptitudes</a:t>
          </a:r>
        </a:p>
      </dsp:txBody>
      <dsp:txXfrm>
        <a:off x="6349934" y="708714"/>
        <a:ext cx="1951276" cy="130085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6AA663-7C8A-429A-9F52-FFF78EC38915}">
      <dsp:nvSpPr>
        <dsp:cNvPr id="0" name=""/>
        <dsp:cNvSpPr/>
      </dsp:nvSpPr>
      <dsp:spPr>
        <a:xfrm>
          <a:off x="2040259" y="393"/>
          <a:ext cx="1999708" cy="119982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100" b="1" i="0" kern="1200" dirty="0"/>
            <a:t>LOS PRECIOS BAJAN</a:t>
          </a:r>
          <a:endParaRPr lang="es-CO" sz="2100" kern="1200" dirty="0"/>
        </a:p>
      </dsp:txBody>
      <dsp:txXfrm>
        <a:off x="2040259" y="393"/>
        <a:ext cx="1999708" cy="1199824"/>
      </dsp:txXfrm>
    </dsp:sp>
    <dsp:sp modelId="{646E1EA6-2397-4C9E-A0A5-2001CA49139D}">
      <dsp:nvSpPr>
        <dsp:cNvPr id="0" name=""/>
        <dsp:cNvSpPr/>
      </dsp:nvSpPr>
      <dsp:spPr>
        <a:xfrm>
          <a:off x="4239938" y="393"/>
          <a:ext cx="1999708" cy="1199824"/>
        </a:xfrm>
        <a:prstGeom prst="rect">
          <a:avLst/>
        </a:prstGeom>
        <a:gradFill rotWithShape="0">
          <a:gsLst>
            <a:gs pos="0">
              <a:schemeClr val="accent5">
                <a:hueOff val="-2451115"/>
                <a:satOff val="-3409"/>
                <a:lumOff val="-1307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2451115"/>
                <a:satOff val="-3409"/>
                <a:lumOff val="-1307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2451115"/>
                <a:satOff val="-3409"/>
                <a:lumOff val="-1307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b="1" i="0" kern="1200" dirty="0"/>
            <a:t>AUMENTA LA CALIDAD DE LOS PRODUCTOS</a:t>
          </a:r>
          <a:endParaRPr lang="es-CO" sz="2100" kern="1200" dirty="0"/>
        </a:p>
      </dsp:txBody>
      <dsp:txXfrm>
        <a:off x="4239938" y="393"/>
        <a:ext cx="1999708" cy="1199824"/>
      </dsp:txXfrm>
    </dsp:sp>
    <dsp:sp modelId="{BF173965-3A79-49BB-90B2-9C2BC0FE381B}">
      <dsp:nvSpPr>
        <dsp:cNvPr id="0" name=""/>
        <dsp:cNvSpPr/>
      </dsp:nvSpPr>
      <dsp:spPr>
        <a:xfrm>
          <a:off x="6439617" y="393"/>
          <a:ext cx="1999708" cy="1199824"/>
        </a:xfrm>
        <a:prstGeom prst="rect">
          <a:avLst/>
        </a:prstGeom>
        <a:gradFill rotWithShape="0">
          <a:gsLst>
            <a:gs pos="0">
              <a:schemeClr val="accent5">
                <a:hueOff val="-4902230"/>
                <a:satOff val="-6819"/>
                <a:lumOff val="-261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4902230"/>
                <a:satOff val="-6819"/>
                <a:lumOff val="-261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4902230"/>
                <a:satOff val="-6819"/>
                <a:lumOff val="-261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100" b="1" i="0" kern="1200" dirty="0"/>
            <a:t>SE FOMENTA LA INNOVACIÓN</a:t>
          </a:r>
          <a:endParaRPr lang="es-CO" sz="2100" kern="1200" dirty="0"/>
        </a:p>
      </dsp:txBody>
      <dsp:txXfrm>
        <a:off x="6439617" y="393"/>
        <a:ext cx="1999708" cy="1199824"/>
      </dsp:txXfrm>
    </dsp:sp>
    <dsp:sp modelId="{F6E81BAB-90A6-4311-87BD-DD9913EC15E4}">
      <dsp:nvSpPr>
        <dsp:cNvPr id="0" name=""/>
        <dsp:cNvSpPr/>
      </dsp:nvSpPr>
      <dsp:spPr>
        <a:xfrm>
          <a:off x="8639296" y="393"/>
          <a:ext cx="1999708" cy="1199824"/>
        </a:xfrm>
        <a:prstGeom prst="rect">
          <a:avLst/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100" b="1" i="0" kern="1200"/>
            <a:t>AUMENTA EL EMPLEO</a:t>
          </a:r>
          <a:endParaRPr lang="es-CO" sz="2100" kern="1200" dirty="0"/>
        </a:p>
      </dsp:txBody>
      <dsp:txXfrm>
        <a:off x="8639296" y="393"/>
        <a:ext cx="1999708" cy="119982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920C6A-0757-4E79-A062-31037CA4A604}">
      <dsp:nvSpPr>
        <dsp:cNvPr id="0" name=""/>
        <dsp:cNvSpPr/>
      </dsp:nvSpPr>
      <dsp:spPr>
        <a:xfrm>
          <a:off x="2728" y="489870"/>
          <a:ext cx="2428051" cy="971220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kern="1200" dirty="0"/>
            <a:t>Establecer tu mercado</a:t>
          </a:r>
        </a:p>
      </dsp:txBody>
      <dsp:txXfrm>
        <a:off x="488338" y="489870"/>
        <a:ext cx="1456831" cy="971220"/>
      </dsp:txXfrm>
    </dsp:sp>
    <dsp:sp modelId="{CF861D39-79E0-4EDA-A418-5EE27E33BD4E}">
      <dsp:nvSpPr>
        <dsp:cNvPr id="0" name=""/>
        <dsp:cNvSpPr/>
      </dsp:nvSpPr>
      <dsp:spPr>
        <a:xfrm>
          <a:off x="2187974" y="489870"/>
          <a:ext cx="2428051" cy="971220"/>
        </a:xfrm>
        <a:prstGeom prst="chevron">
          <a:avLst/>
        </a:prstGeom>
        <a:solidFill>
          <a:schemeClr val="accent5">
            <a:hueOff val="-1838336"/>
            <a:satOff val="-2557"/>
            <a:lumOff val="-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kern="1200" dirty="0"/>
            <a:t>Elegir tipo de segmentación</a:t>
          </a:r>
        </a:p>
      </dsp:txBody>
      <dsp:txXfrm>
        <a:off x="2673584" y="489870"/>
        <a:ext cx="1456831" cy="971220"/>
      </dsp:txXfrm>
    </dsp:sp>
    <dsp:sp modelId="{3363203B-8654-46E5-94B4-F12B3910F54D}">
      <dsp:nvSpPr>
        <dsp:cNvPr id="0" name=""/>
        <dsp:cNvSpPr/>
      </dsp:nvSpPr>
      <dsp:spPr>
        <a:xfrm>
          <a:off x="4373220" y="489870"/>
          <a:ext cx="2428051" cy="971220"/>
        </a:xfrm>
        <a:prstGeom prst="chevron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kern="1200" dirty="0"/>
            <a:t>Definir necesidades preferencias </a:t>
          </a:r>
        </a:p>
      </dsp:txBody>
      <dsp:txXfrm>
        <a:off x="4858830" y="489870"/>
        <a:ext cx="1456831" cy="971220"/>
      </dsp:txXfrm>
    </dsp:sp>
    <dsp:sp modelId="{92CC38BF-D260-41B2-B38C-E61000F8E637}">
      <dsp:nvSpPr>
        <dsp:cNvPr id="0" name=""/>
        <dsp:cNvSpPr/>
      </dsp:nvSpPr>
      <dsp:spPr>
        <a:xfrm>
          <a:off x="6558467" y="489870"/>
          <a:ext cx="2428051" cy="971220"/>
        </a:xfrm>
        <a:prstGeom prst="chevron">
          <a:avLst/>
        </a:prstGeom>
        <a:solidFill>
          <a:schemeClr val="accent5">
            <a:hueOff val="-5515009"/>
            <a:satOff val="-7671"/>
            <a:lumOff val="-294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kern="1200" dirty="0"/>
            <a:t>Segmentar cliente ideal para negocio</a:t>
          </a:r>
        </a:p>
      </dsp:txBody>
      <dsp:txXfrm>
        <a:off x="7044077" y="489870"/>
        <a:ext cx="1456831" cy="971220"/>
      </dsp:txXfrm>
    </dsp:sp>
    <dsp:sp modelId="{756B93E5-6260-429B-B7B7-E22E34B6E8EC}">
      <dsp:nvSpPr>
        <dsp:cNvPr id="0" name=""/>
        <dsp:cNvSpPr/>
      </dsp:nvSpPr>
      <dsp:spPr>
        <a:xfrm>
          <a:off x="8743713" y="489870"/>
          <a:ext cx="2428051" cy="971220"/>
        </a:xfrm>
        <a:prstGeom prst="chevron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kern="1200" dirty="0"/>
            <a:t>Comprobar y medir </a:t>
          </a:r>
        </a:p>
      </dsp:txBody>
      <dsp:txXfrm>
        <a:off x="9229323" y="489870"/>
        <a:ext cx="1456831" cy="9712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2CECA8-6D14-43F3-BC47-CE32FF928CD7}" type="datetimeFigureOut">
              <a:rPr lang="es-ES" smtClean="0"/>
              <a:t>11/08/2022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1340E7-E9C9-40E5-B45E-20EDDFEAEA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462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F35C-3C02-4C15-BB9B-CD5EFD125456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1FDEE-BE06-438C-8623-9D25E9EF98A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516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F35C-3C02-4C15-BB9B-CD5EFD125456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1FDEE-BE06-438C-8623-9D25E9EF98A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301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F35C-3C02-4C15-BB9B-CD5EFD125456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1FDEE-BE06-438C-8623-9D25E9EF98A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890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F35C-3C02-4C15-BB9B-CD5EFD125456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1FDEE-BE06-438C-8623-9D25E9EF98A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363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F35C-3C02-4C15-BB9B-CD5EFD125456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1FDEE-BE06-438C-8623-9D25E9EF98A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330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F35C-3C02-4C15-BB9B-CD5EFD125456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1FDEE-BE06-438C-8623-9D25E9EF98A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431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F35C-3C02-4C15-BB9B-CD5EFD125456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1FDEE-BE06-438C-8623-9D25E9EF98A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938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F35C-3C02-4C15-BB9B-CD5EFD125456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1FDEE-BE06-438C-8623-9D25E9EF98A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890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F35C-3C02-4C15-BB9B-CD5EFD125456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1FDEE-BE06-438C-8623-9D25E9EF98A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978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F35C-3C02-4C15-BB9B-CD5EFD125456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1FDEE-BE06-438C-8623-9D25E9EF98A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337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F35C-3C02-4C15-BB9B-CD5EFD125456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1FDEE-BE06-438C-8623-9D25E9EF98A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3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0F35C-3C02-4C15-BB9B-CD5EFD125456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1FDEE-BE06-438C-8623-9D25E9EF98A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376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8.xml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12" Type="http://schemas.microsoft.com/office/2007/relationships/diagramDrawing" Target="../diagrams/drawing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11" Type="http://schemas.openxmlformats.org/officeDocument/2006/relationships/diagramColors" Target="../diagrams/colors8.xml"/><Relationship Id="rId5" Type="http://schemas.openxmlformats.org/officeDocument/2006/relationships/diagramQuickStyle" Target="../diagrams/quickStyle7.xml"/><Relationship Id="rId10" Type="http://schemas.openxmlformats.org/officeDocument/2006/relationships/diagramQuickStyle" Target="../diagrams/quickStyle8.xml"/><Relationship Id="rId4" Type="http://schemas.openxmlformats.org/officeDocument/2006/relationships/diagramLayout" Target="../diagrams/layout7.xml"/><Relationship Id="rId9" Type="http://schemas.openxmlformats.org/officeDocument/2006/relationships/diagramLayout" Target="../diagrams/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0.xml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12" Type="http://schemas.microsoft.com/office/2007/relationships/diagramDrawing" Target="../diagrams/drawing10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11" Type="http://schemas.openxmlformats.org/officeDocument/2006/relationships/diagramColors" Target="../diagrams/colors10.xml"/><Relationship Id="rId5" Type="http://schemas.openxmlformats.org/officeDocument/2006/relationships/diagramQuickStyle" Target="../diagrams/quickStyle9.xml"/><Relationship Id="rId10" Type="http://schemas.openxmlformats.org/officeDocument/2006/relationships/diagramQuickStyle" Target="../diagrams/quickStyle10.xml"/><Relationship Id="rId4" Type="http://schemas.openxmlformats.org/officeDocument/2006/relationships/diagramLayout" Target="../diagrams/layout9.xml"/><Relationship Id="rId9" Type="http://schemas.openxmlformats.org/officeDocument/2006/relationships/diagramLayout" Target="../diagrams/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2.xml"/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12" Type="http://schemas.microsoft.com/office/2007/relationships/diagramDrawing" Target="../diagrams/drawing1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11" Type="http://schemas.openxmlformats.org/officeDocument/2006/relationships/diagramColors" Target="../diagrams/colors12.xml"/><Relationship Id="rId5" Type="http://schemas.openxmlformats.org/officeDocument/2006/relationships/diagramQuickStyle" Target="../diagrams/quickStyle11.xml"/><Relationship Id="rId10" Type="http://schemas.openxmlformats.org/officeDocument/2006/relationships/diagramQuickStyle" Target="../diagrams/quickStyle12.xml"/><Relationship Id="rId4" Type="http://schemas.openxmlformats.org/officeDocument/2006/relationships/diagramLayout" Target="../diagrams/layout11.xml"/><Relationship Id="rId9" Type="http://schemas.openxmlformats.org/officeDocument/2006/relationships/diagramLayout" Target="../diagrams/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5.xml"/><Relationship Id="rId13" Type="http://schemas.openxmlformats.org/officeDocument/2006/relationships/diagramData" Target="../diagrams/data16.xml"/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12" Type="http://schemas.microsoft.com/office/2007/relationships/diagramDrawing" Target="../diagrams/drawing15.xml"/><Relationship Id="rId17" Type="http://schemas.microsoft.com/office/2007/relationships/diagramDrawing" Target="../diagrams/drawing16.xml"/><Relationship Id="rId2" Type="http://schemas.openxmlformats.org/officeDocument/2006/relationships/image" Target="../media/image2.jpg"/><Relationship Id="rId16" Type="http://schemas.openxmlformats.org/officeDocument/2006/relationships/diagramColors" Target="../diagrams/colors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11" Type="http://schemas.openxmlformats.org/officeDocument/2006/relationships/diagramColors" Target="../diagrams/colors15.xml"/><Relationship Id="rId5" Type="http://schemas.openxmlformats.org/officeDocument/2006/relationships/diagramQuickStyle" Target="../diagrams/quickStyle14.xml"/><Relationship Id="rId15" Type="http://schemas.openxmlformats.org/officeDocument/2006/relationships/diagramQuickStyle" Target="../diagrams/quickStyle16.xml"/><Relationship Id="rId10" Type="http://schemas.openxmlformats.org/officeDocument/2006/relationships/diagramQuickStyle" Target="../diagrams/quickStyle15.xml"/><Relationship Id="rId4" Type="http://schemas.openxmlformats.org/officeDocument/2006/relationships/diagramLayout" Target="../diagrams/layout14.xml"/><Relationship Id="rId9" Type="http://schemas.openxmlformats.org/officeDocument/2006/relationships/diagramLayout" Target="../diagrams/layout15.xml"/><Relationship Id="rId14" Type="http://schemas.openxmlformats.org/officeDocument/2006/relationships/diagramLayout" Target="../diagrams/layout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6736597" y="3958956"/>
            <a:ext cx="4813769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b="1" cap="none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Secretaría de</a:t>
            </a:r>
          </a:p>
        </p:txBody>
      </p:sp>
      <p:sp>
        <p:nvSpPr>
          <p:cNvPr id="6" name="Rectángulo 5"/>
          <p:cNvSpPr/>
          <p:nvPr/>
        </p:nvSpPr>
        <p:spPr>
          <a:xfrm>
            <a:off x="4737246" y="4555557"/>
            <a:ext cx="650832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es-ES" sz="4800" b="1" cap="none" spc="300" dirty="0">
                <a:ln w="0"/>
                <a:solidFill>
                  <a:schemeClr val="accent6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rabara" panose="020B0803050302020204" pitchFamily="34" charset="0"/>
              </a:rPr>
              <a:t>Desarrollo Económico</a:t>
            </a:r>
            <a:br>
              <a:rPr lang="es-ES" sz="4800" b="1" cap="none" spc="300" dirty="0">
                <a:ln w="0"/>
                <a:solidFill>
                  <a:schemeClr val="accent6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rabara" panose="020B0803050302020204" pitchFamily="34" charset="0"/>
              </a:rPr>
            </a:br>
            <a:r>
              <a:rPr lang="es-ES" sz="4800" b="1" cap="none" spc="300" dirty="0">
                <a:ln w="0"/>
                <a:solidFill>
                  <a:schemeClr val="accent6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rabara" panose="020B0803050302020204" pitchFamily="34" charset="0"/>
              </a:rPr>
              <a:t>y Medio Ambiente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691370" y="1687454"/>
            <a:ext cx="1150063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spc="300" dirty="0">
                <a:ln w="0"/>
                <a:solidFill>
                  <a:schemeClr val="accent6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rabara" panose="020B0803050302020204" pitchFamily="34" charset="0"/>
              </a:rPr>
              <a:t>GRUPO KAZAR SAS </a:t>
            </a:r>
          </a:p>
          <a:p>
            <a:pPr algn="ctr"/>
            <a:r>
              <a:rPr lang="es-CO" sz="3600" b="1" spc="300" dirty="0">
                <a:ln w="0"/>
                <a:solidFill>
                  <a:schemeClr val="accent6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rabara" panose="020B0803050302020204" pitchFamily="34" charset="0"/>
              </a:rPr>
              <a:t>Convocatoria Pública “Emprendimiento y desarrollo empresarial 2022</a:t>
            </a:r>
            <a:r>
              <a:rPr lang="es-CO" sz="3600" spc="300" dirty="0">
                <a:ln w="0"/>
                <a:solidFill>
                  <a:schemeClr val="accent6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rabara" panose="020B0803050302020204" pitchFamily="34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85456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hlinkClick r:id="" action="ppaction://hlinkshowjump?jump=previousslide"/>
          </p:cNvPr>
          <p:cNvSpPr/>
          <p:nvPr/>
        </p:nvSpPr>
        <p:spPr>
          <a:xfrm>
            <a:off x="5712879" y="6265880"/>
            <a:ext cx="1394036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600" b="0" cap="none" spc="3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rabara" panose="020B0803050302020204" pitchFamily="34" charset="0"/>
              </a:rPr>
              <a:t>Contenido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D96DCF94-27DD-67E5-ABB1-8CA935005D6D}"/>
              </a:ext>
            </a:extLst>
          </p:cNvPr>
          <p:cNvSpPr txBox="1"/>
          <p:nvPr/>
        </p:nvSpPr>
        <p:spPr>
          <a:xfrm>
            <a:off x="1010915" y="68900"/>
            <a:ext cx="107166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sz="1800" b="1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COMPETIDORES: </a:t>
            </a:r>
            <a:r>
              <a:rPr lang="es-ES_tradnl" sz="1800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Tener información relevante de nuestros competidores, podemos sacar provecho de ella y utilizarla a favor nuestro. </a:t>
            </a:r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xmlns="" id="{419545E9-23BA-D9E3-ABB4-96AE0443CF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8180487"/>
              </p:ext>
            </p:extLst>
          </p:nvPr>
        </p:nvGraphicFramePr>
        <p:xfrm>
          <a:off x="1521922" y="207157"/>
          <a:ext cx="9111292" cy="21479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06F8AC83-442C-6310-2DB1-C62C3A795750}"/>
              </a:ext>
            </a:extLst>
          </p:cNvPr>
          <p:cNvSpPr txBox="1"/>
          <p:nvPr/>
        </p:nvSpPr>
        <p:spPr>
          <a:xfrm>
            <a:off x="801844" y="406488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sz="1800" b="1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LA COMPETENCIA PERMITE</a:t>
            </a:r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xmlns="" id="{3059BC8F-2DD7-0460-9266-F4B202E8906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45673815"/>
              </p:ext>
            </p:extLst>
          </p:nvPr>
        </p:nvGraphicFramePr>
        <p:xfrm>
          <a:off x="-487264" y="4833158"/>
          <a:ext cx="12679264" cy="12006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16" name="Grupo 15">
            <a:extLst>
              <a:ext uri="{FF2B5EF4-FFF2-40B4-BE49-F238E27FC236}">
                <a16:creationId xmlns:a16="http://schemas.microsoft.com/office/drawing/2014/main" xmlns="" id="{AA748270-C78F-AA8D-B45C-B773DA584ED6}"/>
              </a:ext>
            </a:extLst>
          </p:cNvPr>
          <p:cNvGrpSpPr/>
          <p:nvPr/>
        </p:nvGrpSpPr>
        <p:grpSpPr>
          <a:xfrm>
            <a:off x="1521922" y="2311483"/>
            <a:ext cx="3220332" cy="1354467"/>
            <a:chOff x="3576912" y="858039"/>
            <a:chExt cx="1323464" cy="529385"/>
          </a:xfrm>
        </p:grpSpPr>
        <p:sp>
          <p:nvSpPr>
            <p:cNvPr id="23" name="Flecha: cheurón 22">
              <a:extLst>
                <a:ext uri="{FF2B5EF4-FFF2-40B4-BE49-F238E27FC236}">
                  <a16:creationId xmlns:a16="http://schemas.microsoft.com/office/drawing/2014/main" xmlns="" id="{3786880A-E225-6156-0A2F-67142EF96E9C}"/>
                </a:ext>
              </a:extLst>
            </p:cNvPr>
            <p:cNvSpPr/>
            <p:nvPr/>
          </p:nvSpPr>
          <p:spPr>
            <a:xfrm>
              <a:off x="3576912" y="858039"/>
              <a:ext cx="1323464" cy="529385"/>
            </a:xfrm>
            <a:prstGeom prst="chevron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4412007"/>
                <a:satOff val="-6137"/>
                <a:lumOff val="-2353"/>
                <a:alphaOff val="0"/>
              </a:schemeClr>
            </a:fillRef>
            <a:effectRef idx="3">
              <a:schemeClr val="accent5">
                <a:hueOff val="-4412007"/>
                <a:satOff val="-6137"/>
                <a:lumOff val="-235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Flecha: cheurón 4">
              <a:extLst>
                <a:ext uri="{FF2B5EF4-FFF2-40B4-BE49-F238E27FC236}">
                  <a16:creationId xmlns:a16="http://schemas.microsoft.com/office/drawing/2014/main" xmlns="" id="{59983036-05F9-40B8-3117-C3ECD10D9348}"/>
                </a:ext>
              </a:extLst>
            </p:cNvPr>
            <p:cNvSpPr txBox="1"/>
            <p:nvPr/>
          </p:nvSpPr>
          <p:spPr>
            <a:xfrm>
              <a:off x="3841605" y="858039"/>
              <a:ext cx="794079" cy="5293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008" tIns="21336" rIns="21336" bIns="21336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CO" sz="2800" kern="1200" dirty="0"/>
                <a:t>Actitudes</a:t>
              </a:r>
            </a:p>
          </p:txBody>
        </p:sp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xmlns="" id="{4CAFBCB7-FE4F-4FE5-B5BE-2222108B8129}"/>
              </a:ext>
            </a:extLst>
          </p:cNvPr>
          <p:cNvGrpSpPr/>
          <p:nvPr/>
        </p:nvGrpSpPr>
        <p:grpSpPr>
          <a:xfrm>
            <a:off x="4434115" y="2311483"/>
            <a:ext cx="3055765" cy="1363811"/>
            <a:chOff x="4768031" y="858039"/>
            <a:chExt cx="1323464" cy="529385"/>
          </a:xfrm>
        </p:grpSpPr>
        <p:sp>
          <p:nvSpPr>
            <p:cNvPr id="21" name="Flecha: cheurón 20">
              <a:extLst>
                <a:ext uri="{FF2B5EF4-FFF2-40B4-BE49-F238E27FC236}">
                  <a16:creationId xmlns:a16="http://schemas.microsoft.com/office/drawing/2014/main" xmlns="" id="{A0E93D1E-E71C-F869-21DE-B61372D6186E}"/>
                </a:ext>
              </a:extLst>
            </p:cNvPr>
            <p:cNvSpPr/>
            <p:nvPr/>
          </p:nvSpPr>
          <p:spPr>
            <a:xfrm>
              <a:off x="4768031" y="858039"/>
              <a:ext cx="1323464" cy="529385"/>
            </a:xfrm>
            <a:prstGeom prst="chevron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5882676"/>
                <a:satOff val="-8182"/>
                <a:lumOff val="-3138"/>
                <a:alphaOff val="0"/>
              </a:schemeClr>
            </a:fillRef>
            <a:effectRef idx="3">
              <a:schemeClr val="accent5">
                <a:hueOff val="-5882676"/>
                <a:satOff val="-8182"/>
                <a:lumOff val="-313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Flecha: cheurón 6">
              <a:extLst>
                <a:ext uri="{FF2B5EF4-FFF2-40B4-BE49-F238E27FC236}">
                  <a16:creationId xmlns:a16="http://schemas.microsoft.com/office/drawing/2014/main" xmlns="" id="{2E3C57E9-1061-543A-90B6-BCAD10E8A531}"/>
                </a:ext>
              </a:extLst>
            </p:cNvPr>
            <p:cNvSpPr txBox="1"/>
            <p:nvPr/>
          </p:nvSpPr>
          <p:spPr>
            <a:xfrm>
              <a:off x="5032724" y="858039"/>
              <a:ext cx="794079" cy="5293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008" tIns="21336" rIns="21336" bIns="21336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CO" sz="3200" kern="1200" dirty="0"/>
                <a:t>Valores</a:t>
              </a:r>
            </a:p>
          </p:txBody>
        </p:sp>
      </p:grpSp>
      <p:grpSp>
        <p:nvGrpSpPr>
          <p:cNvPr id="18" name="Grupo 17">
            <a:extLst>
              <a:ext uri="{FF2B5EF4-FFF2-40B4-BE49-F238E27FC236}">
                <a16:creationId xmlns:a16="http://schemas.microsoft.com/office/drawing/2014/main" xmlns="" id="{E8BAB8AD-341B-9FC8-E1E8-817ECF2C6780}"/>
              </a:ext>
            </a:extLst>
          </p:cNvPr>
          <p:cNvGrpSpPr/>
          <p:nvPr/>
        </p:nvGrpSpPr>
        <p:grpSpPr>
          <a:xfrm>
            <a:off x="7106915" y="2337560"/>
            <a:ext cx="3270911" cy="1363811"/>
            <a:chOff x="5959149" y="858039"/>
            <a:chExt cx="1323464" cy="529385"/>
          </a:xfrm>
        </p:grpSpPr>
        <p:sp>
          <p:nvSpPr>
            <p:cNvPr id="19" name="Flecha: cheurón 18">
              <a:extLst>
                <a:ext uri="{FF2B5EF4-FFF2-40B4-BE49-F238E27FC236}">
                  <a16:creationId xmlns:a16="http://schemas.microsoft.com/office/drawing/2014/main" xmlns="" id="{B5B194E9-68F5-C2E5-F9A5-7A0A67E40A5D}"/>
                </a:ext>
              </a:extLst>
            </p:cNvPr>
            <p:cNvSpPr/>
            <p:nvPr/>
          </p:nvSpPr>
          <p:spPr>
            <a:xfrm>
              <a:off x="5959149" y="858039"/>
              <a:ext cx="1323464" cy="529385"/>
            </a:xfrm>
            <a:prstGeom prst="chevron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7353344"/>
                <a:satOff val="-10228"/>
                <a:lumOff val="-3922"/>
                <a:alphaOff val="0"/>
              </a:schemeClr>
            </a:fillRef>
            <a:effectRef idx="3">
              <a:schemeClr val="accent5">
                <a:hueOff val="-7353344"/>
                <a:satOff val="-10228"/>
                <a:lumOff val="-392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Flecha: cheurón 8">
              <a:extLst>
                <a:ext uri="{FF2B5EF4-FFF2-40B4-BE49-F238E27FC236}">
                  <a16:creationId xmlns:a16="http://schemas.microsoft.com/office/drawing/2014/main" xmlns="" id="{4C76D588-8317-8820-B1B9-398BA7BF9CA5}"/>
                </a:ext>
              </a:extLst>
            </p:cNvPr>
            <p:cNvSpPr txBox="1"/>
            <p:nvPr/>
          </p:nvSpPr>
          <p:spPr>
            <a:xfrm>
              <a:off x="6223842" y="858039"/>
              <a:ext cx="794079" cy="5293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008" tIns="21336" rIns="21336" bIns="21336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CO" sz="2800" kern="1200" dirty="0"/>
                <a:t>Habilidades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05168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hlinkClick r:id="" action="ppaction://hlinkshowjump?jump=previousslide"/>
          </p:cNvPr>
          <p:cNvSpPr/>
          <p:nvPr/>
        </p:nvSpPr>
        <p:spPr>
          <a:xfrm>
            <a:off x="5712879" y="6265880"/>
            <a:ext cx="1394036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600" b="0" cap="none" spc="3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rabara" panose="020B0803050302020204" pitchFamily="34" charset="0"/>
              </a:rPr>
              <a:t>Contenido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xmlns="" id="{FB578BB7-41CF-18ED-E22A-59752B86A6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138038"/>
              </p:ext>
            </p:extLst>
          </p:nvPr>
        </p:nvGraphicFramePr>
        <p:xfrm>
          <a:off x="1048472" y="1897380"/>
          <a:ext cx="11143528" cy="1360503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418279">
                  <a:extLst>
                    <a:ext uri="{9D8B030D-6E8A-4147-A177-3AD203B41FA5}">
                      <a16:colId xmlns:a16="http://schemas.microsoft.com/office/drawing/2014/main" xmlns="" val="1903555570"/>
                    </a:ext>
                  </a:extLst>
                </a:gridCol>
                <a:gridCol w="2092729">
                  <a:extLst>
                    <a:ext uri="{9D8B030D-6E8A-4147-A177-3AD203B41FA5}">
                      <a16:colId xmlns:a16="http://schemas.microsoft.com/office/drawing/2014/main" xmlns="" val="1303962052"/>
                    </a:ext>
                  </a:extLst>
                </a:gridCol>
                <a:gridCol w="3637188">
                  <a:extLst>
                    <a:ext uri="{9D8B030D-6E8A-4147-A177-3AD203B41FA5}">
                      <a16:colId xmlns:a16="http://schemas.microsoft.com/office/drawing/2014/main" xmlns="" val="3331367459"/>
                    </a:ext>
                  </a:extLst>
                </a:gridCol>
                <a:gridCol w="2995332">
                  <a:extLst>
                    <a:ext uri="{9D8B030D-6E8A-4147-A177-3AD203B41FA5}">
                      <a16:colId xmlns:a16="http://schemas.microsoft.com/office/drawing/2014/main" xmlns="" val="252927064"/>
                    </a:ext>
                  </a:extLst>
                </a:gridCol>
              </a:tblGrid>
              <a:tr h="2737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PRODUCTO/SERVICIO</a:t>
                      </a:r>
                      <a:endParaRPr lang="es-CO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PRECIO VENTA $$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NOMBRE COMPETIDOR 1 (BARBESHOP)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NOMBRE COMPETIDOR 2 (BARBER TENJO)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6790856"/>
                  </a:ext>
                </a:extLst>
              </a:tr>
              <a:tr h="3840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SERVICIOS DE BABERÍA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$12.000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$13.000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$10.000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83792993"/>
                  </a:ext>
                </a:extLst>
              </a:tr>
              <a:tr h="4024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400" dirty="0">
                          <a:effectLst/>
                        </a:rPr>
                        <a:t> </a:t>
                      </a:r>
                      <a:endParaRPr lang="es-CO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O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O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400" dirty="0">
                          <a:effectLst/>
                        </a:rPr>
                        <a:t> </a:t>
                      </a:r>
                      <a:endParaRPr lang="es-C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47315871"/>
                  </a:ext>
                </a:extLst>
              </a:tr>
            </a:tbl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8F4FAFAB-4FEE-5F33-E2C3-77E3E9F7C03B}"/>
              </a:ext>
            </a:extLst>
          </p:cNvPr>
          <p:cNvSpPr txBox="1"/>
          <p:nvPr/>
        </p:nvSpPr>
        <p:spPr>
          <a:xfrm>
            <a:off x="950500" y="146976"/>
            <a:ext cx="1057026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sz="1800" b="1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PRECIO VENTA VS COMPETIDORES</a:t>
            </a:r>
            <a:r>
              <a:rPr lang="es-ES_tradnl" sz="1800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. </a:t>
            </a:r>
            <a:r>
              <a:rPr lang="es-ES_tradnl" sz="2000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Enlistar los productos y/o servicios que comercializa y que le generan mayor impacto para las finanzas</a:t>
            </a:r>
            <a:r>
              <a:rPr lang="es-ES_tradnl" sz="2000" spc="300" dirty="0" smtClean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.</a:t>
            </a:r>
          </a:p>
          <a:p>
            <a:endParaRPr lang="es-ES_tradnl" sz="2000" spc="300" dirty="0">
              <a:ln w="0"/>
              <a:solidFill>
                <a:srgbClr val="FF33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r>
              <a:rPr lang="es-ES_tradnl" sz="2000" spc="3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Ejemplo:</a:t>
            </a:r>
          </a:p>
          <a:p>
            <a:endParaRPr lang="es-CO" sz="2000" spc="3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E3B9286F-1FDB-C559-E353-519DB5A17179}"/>
              </a:ext>
            </a:extLst>
          </p:cNvPr>
          <p:cNvSpPr txBox="1"/>
          <p:nvPr/>
        </p:nvSpPr>
        <p:spPr>
          <a:xfrm>
            <a:off x="936104" y="3533422"/>
            <a:ext cx="1094758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sz="2000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Describa desde su experiencia, cuál son las 3 características más importantes de sus competidores.</a:t>
            </a:r>
            <a:endParaRPr lang="es-CO" sz="2000" dirty="0"/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xmlns="" id="{630C4C30-57A6-3041-A9D1-BDCD092B03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273976"/>
              </p:ext>
            </p:extLst>
          </p:nvPr>
        </p:nvGraphicFramePr>
        <p:xfrm>
          <a:off x="3554092" y="4306418"/>
          <a:ext cx="5083815" cy="1121356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725351">
                  <a:extLst>
                    <a:ext uri="{9D8B030D-6E8A-4147-A177-3AD203B41FA5}">
                      <a16:colId xmlns:a16="http://schemas.microsoft.com/office/drawing/2014/main" xmlns="" val="1903555570"/>
                    </a:ext>
                  </a:extLst>
                </a:gridCol>
                <a:gridCol w="2358464">
                  <a:extLst>
                    <a:ext uri="{9D8B030D-6E8A-4147-A177-3AD203B41FA5}">
                      <a16:colId xmlns:a16="http://schemas.microsoft.com/office/drawing/2014/main" xmlns="" val="1303962052"/>
                    </a:ext>
                  </a:extLst>
                </a:gridCol>
              </a:tblGrid>
              <a:tr h="3576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COMPETIDOR 1</a:t>
                      </a:r>
                      <a:endParaRPr lang="es-CO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COMPETIDOR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6790856"/>
                  </a:ext>
                </a:extLst>
              </a:tr>
              <a:tr h="3840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200" dirty="0">
                          <a:effectLst/>
                        </a:rPr>
                        <a:t> </a:t>
                      </a:r>
                      <a:endParaRPr lang="es-CO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O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83792993"/>
                  </a:ext>
                </a:extLst>
              </a:tr>
              <a:tr h="3796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400" dirty="0">
                          <a:effectLst/>
                        </a:rPr>
                        <a:t> </a:t>
                      </a:r>
                      <a:endParaRPr lang="es-CO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O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473158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28370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hlinkClick r:id="" action="ppaction://hlinkshowjump?jump=previousslide"/>
          </p:cNvPr>
          <p:cNvSpPr/>
          <p:nvPr/>
        </p:nvSpPr>
        <p:spPr>
          <a:xfrm>
            <a:off x="5712879" y="6265880"/>
            <a:ext cx="1394036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600" b="0" cap="none" spc="3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rabara" panose="020B0803050302020204" pitchFamily="34" charset="0"/>
              </a:rPr>
              <a:t>Contenido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7C4D9482-7BD6-9B66-DD8B-3BDB815B5019}"/>
              </a:ext>
            </a:extLst>
          </p:cNvPr>
          <p:cNvSpPr txBox="1"/>
          <p:nvPr/>
        </p:nvSpPr>
        <p:spPr>
          <a:xfrm>
            <a:off x="1010914" y="274195"/>
            <a:ext cx="1098622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sz="1800" b="1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SEGMENTACIÓN CLIENTE:  </a:t>
            </a:r>
            <a:r>
              <a:rPr lang="es-ES_tradnl" sz="1800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Deben ser el centro de cualquier ti</a:t>
            </a:r>
            <a:r>
              <a:rPr lang="es-ES_tradnl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po de negocio, es la razón de ser de la empresa o emprendimiento.</a:t>
            </a:r>
            <a:endParaRPr lang="es-CO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189E0AD6-73D1-E01D-8C53-AC5B832650A3}"/>
              </a:ext>
            </a:extLst>
          </p:cNvPr>
          <p:cNvSpPr txBox="1"/>
          <p:nvPr/>
        </p:nvSpPr>
        <p:spPr>
          <a:xfrm>
            <a:off x="913485" y="2175178"/>
            <a:ext cx="1118108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La </a:t>
            </a:r>
            <a:r>
              <a:rPr lang="es-MX" b="1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segmentación de clientes </a:t>
            </a:r>
            <a:r>
              <a:rPr lang="es-MX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consiste en un conjunto de acciones por medio de las cuales se seleccionan aspectos en común de la base de clientes y se los divide en diferentes grupos: cada uno de ellos es un segmento de clientes</a:t>
            </a:r>
            <a:endParaRPr lang="es-CO" spc="300" dirty="0">
              <a:ln w="0"/>
              <a:solidFill>
                <a:srgbClr val="FF33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xmlns="" id="{93B9FA21-3387-78A3-B99D-1B0B87C216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7100314"/>
              </p:ext>
            </p:extLst>
          </p:nvPr>
        </p:nvGraphicFramePr>
        <p:xfrm>
          <a:off x="822650" y="647596"/>
          <a:ext cx="11174493" cy="19509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xmlns="" id="{BB4E802B-400D-6ADF-E480-71BF18EC9F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46728818"/>
              </p:ext>
            </p:extLst>
          </p:nvPr>
        </p:nvGraphicFramePr>
        <p:xfrm>
          <a:off x="97429" y="3159104"/>
          <a:ext cx="11698514" cy="29421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4741634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hlinkClick r:id="" action="ppaction://hlinkshowjump?jump=previousslide"/>
          </p:cNvPr>
          <p:cNvSpPr/>
          <p:nvPr/>
        </p:nvSpPr>
        <p:spPr>
          <a:xfrm>
            <a:off x="5712879" y="6265880"/>
            <a:ext cx="1394036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600" b="0" cap="none" spc="3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rabara" panose="020B0803050302020204" pitchFamily="34" charset="0"/>
              </a:rPr>
              <a:t>Contenido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7C4D9482-7BD6-9B66-DD8B-3BDB815B5019}"/>
              </a:ext>
            </a:extLst>
          </p:cNvPr>
          <p:cNvSpPr txBox="1"/>
          <p:nvPr/>
        </p:nvSpPr>
        <p:spPr>
          <a:xfrm>
            <a:off x="1010914" y="274195"/>
            <a:ext cx="1046988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sz="1800" b="1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PRECIO VENTA VS COMPETIDORES</a:t>
            </a:r>
            <a:endParaRPr lang="es-CO"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E4982B76-220A-B87E-5CFB-E5747C10D0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3237320"/>
              </p:ext>
            </p:extLst>
          </p:nvPr>
        </p:nvGraphicFramePr>
        <p:xfrm>
          <a:off x="720626" y="786191"/>
          <a:ext cx="10948859" cy="582367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693097">
                  <a:extLst>
                    <a:ext uri="{9D8B030D-6E8A-4147-A177-3AD203B41FA5}">
                      <a16:colId xmlns:a16="http://schemas.microsoft.com/office/drawing/2014/main" xmlns="" val="3271974182"/>
                    </a:ext>
                  </a:extLst>
                </a:gridCol>
                <a:gridCol w="324913">
                  <a:extLst>
                    <a:ext uri="{9D8B030D-6E8A-4147-A177-3AD203B41FA5}">
                      <a16:colId xmlns:a16="http://schemas.microsoft.com/office/drawing/2014/main" xmlns="" val="100411150"/>
                    </a:ext>
                  </a:extLst>
                </a:gridCol>
                <a:gridCol w="354451">
                  <a:extLst>
                    <a:ext uri="{9D8B030D-6E8A-4147-A177-3AD203B41FA5}">
                      <a16:colId xmlns:a16="http://schemas.microsoft.com/office/drawing/2014/main" xmlns="" val="3447500757"/>
                    </a:ext>
                  </a:extLst>
                </a:gridCol>
                <a:gridCol w="327935">
                  <a:extLst>
                    <a:ext uri="{9D8B030D-6E8A-4147-A177-3AD203B41FA5}">
                      <a16:colId xmlns:a16="http://schemas.microsoft.com/office/drawing/2014/main" xmlns="" val="1184475522"/>
                    </a:ext>
                  </a:extLst>
                </a:gridCol>
                <a:gridCol w="296121">
                  <a:extLst>
                    <a:ext uri="{9D8B030D-6E8A-4147-A177-3AD203B41FA5}">
                      <a16:colId xmlns:a16="http://schemas.microsoft.com/office/drawing/2014/main" xmlns="" val="1816166925"/>
                    </a:ext>
                  </a:extLst>
                </a:gridCol>
                <a:gridCol w="1133431">
                  <a:extLst>
                    <a:ext uri="{9D8B030D-6E8A-4147-A177-3AD203B41FA5}">
                      <a16:colId xmlns:a16="http://schemas.microsoft.com/office/drawing/2014/main" xmlns="" val="2675972150"/>
                    </a:ext>
                  </a:extLst>
                </a:gridCol>
                <a:gridCol w="428295">
                  <a:extLst>
                    <a:ext uri="{9D8B030D-6E8A-4147-A177-3AD203B41FA5}">
                      <a16:colId xmlns:a16="http://schemas.microsoft.com/office/drawing/2014/main" xmlns="" val="3092998880"/>
                    </a:ext>
                  </a:extLst>
                </a:gridCol>
                <a:gridCol w="472603">
                  <a:extLst>
                    <a:ext uri="{9D8B030D-6E8A-4147-A177-3AD203B41FA5}">
                      <a16:colId xmlns:a16="http://schemas.microsoft.com/office/drawing/2014/main" xmlns="" val="3354085991"/>
                    </a:ext>
                  </a:extLst>
                </a:gridCol>
                <a:gridCol w="1048585">
                  <a:extLst>
                    <a:ext uri="{9D8B030D-6E8A-4147-A177-3AD203B41FA5}">
                      <a16:colId xmlns:a16="http://schemas.microsoft.com/office/drawing/2014/main" xmlns="" val="2313768646"/>
                    </a:ext>
                  </a:extLst>
                </a:gridCol>
                <a:gridCol w="989510">
                  <a:extLst>
                    <a:ext uri="{9D8B030D-6E8A-4147-A177-3AD203B41FA5}">
                      <a16:colId xmlns:a16="http://schemas.microsoft.com/office/drawing/2014/main" xmlns="" val="2949711612"/>
                    </a:ext>
                  </a:extLst>
                </a:gridCol>
                <a:gridCol w="1166736">
                  <a:extLst>
                    <a:ext uri="{9D8B030D-6E8A-4147-A177-3AD203B41FA5}">
                      <a16:colId xmlns:a16="http://schemas.microsoft.com/office/drawing/2014/main" xmlns="" val="2752952237"/>
                    </a:ext>
                  </a:extLst>
                </a:gridCol>
                <a:gridCol w="244606">
                  <a:extLst>
                    <a:ext uri="{9D8B030D-6E8A-4147-A177-3AD203B41FA5}">
                      <a16:colId xmlns:a16="http://schemas.microsoft.com/office/drawing/2014/main" xmlns="" val="809079239"/>
                    </a:ext>
                  </a:extLst>
                </a:gridCol>
                <a:gridCol w="1468576">
                  <a:extLst>
                    <a:ext uri="{9D8B030D-6E8A-4147-A177-3AD203B41FA5}">
                      <a16:colId xmlns:a16="http://schemas.microsoft.com/office/drawing/2014/main" xmlns="" val="2018413762"/>
                    </a:ext>
                  </a:extLst>
                </a:gridCol>
              </a:tblGrid>
              <a:tr h="4693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400" b="1">
                          <a:effectLst/>
                        </a:rPr>
                        <a:t>DESCRIPCIÓN TIPO DE CLIENTE</a:t>
                      </a:r>
                      <a:endParaRPr lang="es-CO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CO" sz="1400" b="1" dirty="0">
                          <a:effectLst/>
                        </a:rPr>
                        <a:t>DETALLAR EL SEGMENTO DE MRCADO, LÍNEAS, MERCADO O CLIENTES ESPECÍFICO 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endParaRPr lang="es-CO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170763903"/>
                  </a:ext>
                </a:extLst>
              </a:tr>
              <a:tr h="181465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400" b="1">
                          <a:effectLst/>
                        </a:rPr>
                        <a:t>TIPO DE CLIENTE</a:t>
                      </a:r>
                      <a:endParaRPr lang="es-CO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400" b="1">
                          <a:effectLst/>
                        </a:rPr>
                        <a:t>EXTERNOS</a:t>
                      </a:r>
                      <a:endParaRPr lang="es-CO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s-ES_tradnl" sz="1400" b="1">
                          <a:effectLst/>
                        </a:rPr>
                        <a:t>Internos</a:t>
                      </a:r>
                      <a:endParaRPr lang="es-CO" b="1"/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2660580410"/>
                  </a:ext>
                </a:extLst>
              </a:tr>
              <a:tr h="18146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400" b="1">
                          <a:effectLst/>
                        </a:rPr>
                        <a:t>Mayoristas</a:t>
                      </a:r>
                      <a:endParaRPr lang="es-CO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s-ES_tradnl" sz="1400" b="1">
                          <a:effectLst/>
                        </a:rPr>
                        <a:t>Ocasionales</a:t>
                      </a:r>
                      <a:endParaRPr lang="es-CO" b="1"/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r>
                        <a:rPr lang="es-ES_tradnl" sz="1400" b="1">
                          <a:effectLst/>
                        </a:rPr>
                        <a:t>Ocasionales</a:t>
                      </a:r>
                      <a:endParaRPr lang="es-CO"/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s-ES_tradnl" sz="1400" b="1">
                          <a:effectLst/>
                        </a:rPr>
                        <a:t>Casco urbano</a:t>
                      </a:r>
                      <a:endParaRPr lang="es-CO" b="1"/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400" b="1">
                          <a:effectLst/>
                        </a:rPr>
                        <a:t>Rurales</a:t>
                      </a:r>
                      <a:endParaRPr lang="es-CO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96390464"/>
                  </a:ext>
                </a:extLst>
              </a:tr>
              <a:tr h="18146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400" b="1">
                          <a:effectLst/>
                        </a:rPr>
                        <a:t> </a:t>
                      </a:r>
                      <a:endParaRPr lang="es-CO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s-ES_tradnl" sz="1400" b="1">
                          <a:effectLst/>
                        </a:rPr>
                        <a:t> </a:t>
                      </a:r>
                      <a:endParaRPr lang="es-CO" b="1"/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r>
                        <a:rPr lang="es-ES_tradnl" sz="1400" b="1">
                          <a:effectLst/>
                        </a:rPr>
                        <a:t> </a:t>
                      </a:r>
                      <a:endParaRPr lang="es-CO"/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s-ES_tradnl" sz="1400" b="1" dirty="0">
                          <a:effectLst/>
                        </a:rPr>
                        <a:t> </a:t>
                      </a:r>
                      <a:endParaRPr lang="es-CO" b="1" dirty="0"/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400" b="1">
                          <a:effectLst/>
                        </a:rPr>
                        <a:t> </a:t>
                      </a:r>
                      <a:endParaRPr lang="es-CO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3675893"/>
                  </a:ext>
                </a:extLst>
              </a:tr>
              <a:tr h="22743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400" b="1">
                          <a:effectLst/>
                        </a:rPr>
                        <a:t>RELACIÓN CLIENTE</a:t>
                      </a:r>
                      <a:endParaRPr lang="es-CO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400" b="1">
                          <a:effectLst/>
                        </a:rPr>
                        <a:t>Casual</a:t>
                      </a:r>
                      <a:endParaRPr lang="es-CO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s-ES_tradnl" sz="1400" b="1">
                          <a:effectLst/>
                        </a:rPr>
                        <a:t>Comercial</a:t>
                      </a:r>
                      <a:endParaRPr lang="es-CO" b="1"/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s-ES_tradnl" sz="1400" b="1">
                          <a:effectLst/>
                        </a:rPr>
                        <a:t>Comercial</a:t>
                      </a:r>
                      <a:endParaRPr lang="es-CO"/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400" b="1">
                          <a:effectLst/>
                        </a:rPr>
                        <a:t>Familiar</a:t>
                      </a:r>
                      <a:endParaRPr lang="es-CO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endParaRPr lang="es-C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400" b="1">
                          <a:effectLst/>
                        </a:rPr>
                        <a:t>Permanente</a:t>
                      </a:r>
                      <a:endParaRPr lang="es-CO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400" b="1">
                          <a:effectLst/>
                        </a:rPr>
                        <a:t>Ocasional</a:t>
                      </a:r>
                      <a:endParaRPr lang="es-CO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61381678"/>
                  </a:ext>
                </a:extLst>
              </a:tr>
              <a:tr h="18146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400" b="1">
                          <a:effectLst/>
                        </a:rPr>
                        <a:t> </a:t>
                      </a:r>
                      <a:endParaRPr lang="es-CO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s-ES_tradnl" sz="1400" b="1">
                          <a:effectLst/>
                        </a:rPr>
                        <a:t> </a:t>
                      </a:r>
                      <a:endParaRPr lang="es-CO" b="1"/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s-ES_tradnl" sz="1400" b="1">
                          <a:effectLst/>
                        </a:rPr>
                        <a:t> </a:t>
                      </a:r>
                      <a:endParaRPr lang="es-CO"/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400" b="1">
                          <a:effectLst/>
                        </a:rPr>
                        <a:t> </a:t>
                      </a:r>
                      <a:endParaRPr lang="es-CO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endParaRPr lang="es-C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400" b="1">
                          <a:effectLst/>
                        </a:rPr>
                        <a:t> </a:t>
                      </a:r>
                      <a:endParaRPr lang="es-CO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400" b="1">
                          <a:effectLst/>
                        </a:rPr>
                        <a:t> </a:t>
                      </a:r>
                      <a:endParaRPr lang="es-CO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60880666"/>
                  </a:ext>
                </a:extLst>
              </a:tr>
              <a:tr h="18146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400" b="1">
                          <a:effectLst/>
                        </a:rPr>
                        <a:t>RANGOS DE EDAD</a:t>
                      </a:r>
                      <a:endParaRPr lang="es-CO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400" b="1">
                          <a:effectLst/>
                        </a:rPr>
                        <a:t>TODO PÚBLICO</a:t>
                      </a:r>
                      <a:endParaRPr lang="es-CO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s-ES_tradnl" sz="1400" b="1">
                          <a:effectLst/>
                        </a:rPr>
                        <a:t>NIÑOS</a:t>
                      </a:r>
                      <a:endParaRPr lang="es-CO" b="1"/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s-ES_tradnl" sz="1400" b="1">
                          <a:effectLst/>
                        </a:rPr>
                        <a:t>NIÑOS</a:t>
                      </a:r>
                      <a:endParaRPr lang="es-CO"/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400" b="1">
                          <a:effectLst/>
                        </a:rPr>
                        <a:t>ADOLESCENTES</a:t>
                      </a:r>
                      <a:endParaRPr lang="es-CO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endParaRPr lang="es-C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400" b="1">
                          <a:effectLst/>
                        </a:rPr>
                        <a:t>ADULTOS</a:t>
                      </a:r>
                      <a:endParaRPr lang="es-CO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400" b="1">
                          <a:effectLst/>
                        </a:rPr>
                        <a:t>ADULTOS MAYORES</a:t>
                      </a:r>
                      <a:endParaRPr lang="es-CO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07153790"/>
                  </a:ext>
                </a:extLst>
              </a:tr>
              <a:tr h="18146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676275" algn="l"/>
                          <a:tab pos="1314450" algn="l"/>
                        </a:tabLst>
                      </a:pPr>
                      <a:r>
                        <a:rPr lang="es-ES_tradnl" sz="1400" b="1">
                          <a:effectLst/>
                        </a:rPr>
                        <a:t> </a:t>
                      </a:r>
                      <a:endParaRPr lang="es-CO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s-ES_tradnl" sz="1400" b="1" dirty="0">
                          <a:effectLst/>
                        </a:rPr>
                        <a:t> </a:t>
                      </a:r>
                      <a:endParaRPr lang="es-CO" b="1" dirty="0"/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s-ES_tradnl" sz="1400" b="1">
                          <a:effectLst/>
                        </a:rPr>
                        <a:t> </a:t>
                      </a:r>
                      <a:endParaRPr lang="es-CO"/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400" b="1">
                          <a:effectLst/>
                        </a:rPr>
                        <a:t> </a:t>
                      </a:r>
                      <a:endParaRPr lang="es-CO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endParaRPr lang="es-C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400" b="1">
                          <a:effectLst/>
                        </a:rPr>
                        <a:t> </a:t>
                      </a:r>
                      <a:endParaRPr lang="es-CO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400" b="1">
                          <a:effectLst/>
                        </a:rPr>
                        <a:t> </a:t>
                      </a:r>
                      <a:endParaRPr lang="es-CO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9280996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400" b="1">
                          <a:effectLst/>
                        </a:rPr>
                        <a:t>ESTRATO O ECONÓMICO</a:t>
                      </a:r>
                      <a:endParaRPr lang="es-CO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400" b="1" dirty="0">
                          <a:effectLst/>
                        </a:rPr>
                        <a:t>SIN PREFERENCIA</a:t>
                      </a:r>
                      <a:endParaRPr lang="es-CO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400" b="1">
                          <a:effectLst/>
                        </a:rPr>
                        <a:t>INGRESOS</a:t>
                      </a:r>
                      <a:endParaRPr lang="es-CO" sz="1400" b="1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400" b="1">
                          <a:effectLst/>
                        </a:rPr>
                        <a:t>BAJOS</a:t>
                      </a:r>
                      <a:endParaRPr lang="es-CO" b="1"/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INGRESOS</a:t>
                      </a:r>
                      <a:endParaRPr lang="es-CO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BAJOS</a:t>
                      </a:r>
                      <a:endParaRPr lang="es-CO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s-ES_tradnl" sz="1400" b="1" dirty="0">
                          <a:effectLst/>
                        </a:rPr>
                        <a:t>INGRESOS MEDIOS</a:t>
                      </a:r>
                      <a:endParaRPr lang="es-CO" b="1" dirty="0"/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400" b="1">
                          <a:effectLst/>
                        </a:rPr>
                        <a:t>INGRESOS ALTOS</a:t>
                      </a:r>
                      <a:endParaRPr lang="es-CO" b="1"/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58599434"/>
                  </a:ext>
                </a:extLst>
              </a:tr>
              <a:tr h="18146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400" b="1">
                          <a:effectLst/>
                        </a:rPr>
                        <a:t> </a:t>
                      </a:r>
                      <a:endParaRPr lang="es-CO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s-ES_tradnl" sz="1400" b="1" dirty="0">
                          <a:effectLst/>
                        </a:rPr>
                        <a:t> </a:t>
                      </a:r>
                      <a:endParaRPr lang="es-CO" b="1" dirty="0"/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r>
                        <a:rPr lang="es-ES_tradnl" sz="1400" b="1">
                          <a:effectLst/>
                        </a:rPr>
                        <a:t> </a:t>
                      </a:r>
                      <a:endParaRPr lang="es-CO"/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s-ES_tradnl" sz="1400" b="1" dirty="0">
                          <a:effectLst/>
                        </a:rPr>
                        <a:t> </a:t>
                      </a:r>
                      <a:endParaRPr lang="es-CO" b="1" dirty="0"/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400" b="1" dirty="0">
                          <a:effectLst/>
                        </a:rPr>
                        <a:t> </a:t>
                      </a:r>
                      <a:endParaRPr lang="es-CO" b="1" dirty="0"/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21064527"/>
                  </a:ext>
                </a:extLst>
              </a:tr>
              <a:tr h="45882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400" b="1">
                          <a:effectLst/>
                        </a:rPr>
                        <a:t>¿CÓMO LLEGO?</a:t>
                      </a:r>
                      <a:endParaRPr lang="es-CO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400" b="1">
                          <a:effectLst/>
                        </a:rPr>
                        <a:t>Por Cercanía</a:t>
                      </a:r>
                      <a:endParaRPr lang="es-CO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s-ES_tradnl" sz="1400" b="1">
                          <a:effectLst/>
                        </a:rPr>
                        <a:t>Es cliente frecuente</a:t>
                      </a:r>
                      <a:endParaRPr lang="es-CO" b="1"/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400" b="1">
                          <a:effectLst/>
                        </a:rPr>
                        <a:t>Es cliente frecuente</a:t>
                      </a:r>
                      <a:endParaRPr lang="es-CO" b="1"/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400" b="1">
                          <a:effectLst/>
                        </a:rPr>
                        <a:t>Por Recomendación</a:t>
                      </a:r>
                      <a:endParaRPr lang="es-CO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endParaRPr lang="es-C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s-ES_tradnl" sz="1400" b="1">
                          <a:effectLst/>
                        </a:rPr>
                        <a:t>Por Curiosidad</a:t>
                      </a:r>
                      <a:endParaRPr lang="es-CO" b="1"/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400" b="1">
                          <a:effectLst/>
                        </a:rPr>
                        <a:t>Por Reconocimiento</a:t>
                      </a:r>
                      <a:endParaRPr lang="es-CO" b="1"/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82137311"/>
                  </a:ext>
                </a:extLst>
              </a:tr>
              <a:tr h="18146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400" b="1">
                          <a:effectLst/>
                        </a:rPr>
                        <a:t> </a:t>
                      </a:r>
                      <a:endParaRPr lang="es-CO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s-ES_tradnl" sz="1400" b="1" dirty="0">
                          <a:effectLst/>
                        </a:rPr>
                        <a:t> </a:t>
                      </a:r>
                      <a:endParaRPr lang="es-CO" b="1" dirty="0"/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400" b="1" dirty="0">
                          <a:effectLst/>
                        </a:rPr>
                        <a:t> </a:t>
                      </a:r>
                      <a:endParaRPr lang="es-CO" b="1" dirty="0"/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400" b="1">
                          <a:effectLst/>
                        </a:rPr>
                        <a:t> </a:t>
                      </a:r>
                      <a:endParaRPr lang="es-CO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O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s-ES_tradnl" sz="1400" b="1" dirty="0">
                          <a:effectLst/>
                        </a:rPr>
                        <a:t> </a:t>
                      </a:r>
                      <a:endParaRPr lang="es-CO" b="1" dirty="0"/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400" b="1" dirty="0">
                          <a:effectLst/>
                        </a:rPr>
                        <a:t> </a:t>
                      </a:r>
                      <a:endParaRPr lang="es-CO" b="1" dirty="0"/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73901435"/>
                  </a:ext>
                </a:extLst>
              </a:tr>
              <a:tr h="181465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400" b="1">
                          <a:effectLst/>
                        </a:rPr>
                        <a:t>RECURRENCIA O RECOMPRA ENTRE 0% Y 100%</a:t>
                      </a:r>
                      <a:endParaRPr lang="es-CO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400" b="1">
                          <a:effectLst/>
                        </a:rPr>
                        <a:t>RECURRENCIA</a:t>
                      </a:r>
                      <a:endParaRPr lang="es-CO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s-ES_tradnl" sz="1400" b="1">
                          <a:effectLst/>
                        </a:rPr>
                        <a:t>RECOMPRA</a:t>
                      </a:r>
                      <a:endParaRPr lang="es-CO" b="1"/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2297224830"/>
                  </a:ext>
                </a:extLst>
              </a:tr>
              <a:tr h="18146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400" b="1">
                          <a:effectLst/>
                        </a:rPr>
                        <a:t>SI</a:t>
                      </a:r>
                      <a:endParaRPr lang="es-CO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400" b="1">
                          <a:effectLst/>
                        </a:rPr>
                        <a:t> </a:t>
                      </a:r>
                      <a:endParaRPr lang="es-CO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400" b="1">
                          <a:effectLst/>
                        </a:rPr>
                        <a:t>%</a:t>
                      </a:r>
                      <a:endParaRPr lang="es-CO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400" b="1">
                          <a:effectLst/>
                        </a:rPr>
                        <a:t> </a:t>
                      </a:r>
                      <a:endParaRPr lang="es-CO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400" b="1">
                          <a:effectLst/>
                        </a:rPr>
                        <a:t>SI</a:t>
                      </a:r>
                      <a:endParaRPr lang="es-CO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s-ES_tradnl" sz="1400" b="1">
                          <a:effectLst/>
                        </a:rPr>
                        <a:t> </a:t>
                      </a:r>
                      <a:endParaRPr lang="es-CO" b="1"/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400" b="1">
                          <a:effectLst/>
                        </a:rPr>
                        <a:t>%</a:t>
                      </a:r>
                      <a:endParaRPr lang="es-CO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400" b="1" dirty="0">
                          <a:effectLst/>
                        </a:rPr>
                        <a:t> </a:t>
                      </a:r>
                      <a:endParaRPr lang="es-CO" b="1" dirty="0"/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17113828"/>
                  </a:ext>
                </a:extLst>
              </a:tr>
              <a:tr h="18146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400" b="1">
                          <a:effectLst/>
                        </a:rPr>
                        <a:t>NO</a:t>
                      </a:r>
                      <a:endParaRPr lang="es-CO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400" b="1">
                          <a:effectLst/>
                        </a:rPr>
                        <a:t> </a:t>
                      </a:r>
                      <a:endParaRPr lang="es-CO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400" b="1" dirty="0">
                          <a:effectLst/>
                        </a:rPr>
                        <a:t>NO</a:t>
                      </a:r>
                      <a:endParaRPr lang="es-CO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r>
                        <a:rPr lang="es-ES_tradnl" sz="1400" b="1" dirty="0">
                          <a:effectLst/>
                        </a:rPr>
                        <a:t> </a:t>
                      </a:r>
                      <a:endParaRPr lang="es-CO" b="1" dirty="0"/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4282579162"/>
                  </a:ext>
                </a:extLst>
              </a:tr>
              <a:tr h="5684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400" b="1">
                          <a:effectLst/>
                        </a:rPr>
                        <a:t>NIVEL % SATISFACCIÓN</a:t>
                      </a:r>
                      <a:endParaRPr lang="es-CO" sz="1400" b="1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400" b="1">
                          <a:effectLst/>
                        </a:rPr>
                        <a:t>(De 0 a 100 %)</a:t>
                      </a:r>
                      <a:endParaRPr lang="es-CO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400" b="1" dirty="0">
                          <a:effectLst/>
                        </a:rPr>
                        <a:t> </a:t>
                      </a:r>
                      <a:endParaRPr lang="es-CO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899559012"/>
                  </a:ext>
                </a:extLst>
              </a:tr>
              <a:tr h="4761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400" b="1">
                          <a:effectLst/>
                        </a:rPr>
                        <a:t>IMPACTO EN LAS VENTAS DE ESTE CLIENTE EN PROMEDIO (%) </a:t>
                      </a:r>
                      <a:endParaRPr lang="es-CO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400" b="1" dirty="0">
                          <a:effectLst/>
                        </a:rPr>
                        <a:t> </a:t>
                      </a:r>
                      <a:endParaRPr lang="es-CO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424206869"/>
                  </a:ext>
                </a:extLst>
              </a:tr>
              <a:tr h="2362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400" b="1">
                          <a:effectLst/>
                        </a:rPr>
                        <a:t>VENTAS EN  TOTAL MENSUALES</a:t>
                      </a:r>
                      <a:endParaRPr lang="es-CO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400" b="1" dirty="0">
                          <a:effectLst/>
                        </a:rPr>
                        <a:t> </a:t>
                      </a:r>
                      <a:endParaRPr lang="es-CO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94" marR="360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2005053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41176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hlinkClick r:id="" action="ppaction://hlinkshowjump?jump=previousslide"/>
          </p:cNvPr>
          <p:cNvSpPr/>
          <p:nvPr/>
        </p:nvSpPr>
        <p:spPr>
          <a:xfrm>
            <a:off x="5712879" y="6265880"/>
            <a:ext cx="1394036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600" b="0" cap="none" spc="3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rabara" panose="020B0803050302020204" pitchFamily="34" charset="0"/>
              </a:rPr>
              <a:t>Contenido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ACD84579-EAC5-7B55-6E0F-1F3B8B70967F}"/>
              </a:ext>
            </a:extLst>
          </p:cNvPr>
          <p:cNvSpPr txBox="1"/>
          <p:nvPr/>
        </p:nvSpPr>
        <p:spPr>
          <a:xfrm>
            <a:off x="996401" y="71887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sz="2400" b="1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COMPETENCIA – DISTRIBUCIÓN </a:t>
            </a:r>
            <a:endParaRPr lang="es-CO" sz="2400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68058A0A-6BA8-F050-D666-C7D03E070CC4}"/>
              </a:ext>
            </a:extLst>
          </p:cNvPr>
          <p:cNvSpPr txBox="1"/>
          <p:nvPr/>
        </p:nvSpPr>
        <p:spPr>
          <a:xfrm>
            <a:off x="812097" y="751344"/>
            <a:ext cx="11379903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b="1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Describa mínimo 4 estrategias que utiliza para captar un número mayor de clientes. Describa las que usted considere, estos son algunos ejemplos </a:t>
            </a:r>
          </a:p>
          <a:p>
            <a:endParaRPr lang="es-ES_tradnl" spc="300" dirty="0">
              <a:ln w="0"/>
              <a:solidFill>
                <a:srgbClr val="FF33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endParaRPr lang="es-ES_tradnl" spc="300" dirty="0">
              <a:ln w="0"/>
              <a:solidFill>
                <a:srgbClr val="FF33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endParaRPr lang="es-ES_tradnl" spc="300" dirty="0">
              <a:ln w="0"/>
              <a:solidFill>
                <a:srgbClr val="FF33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endParaRPr lang="es-ES_tradnl" spc="300" dirty="0">
              <a:ln w="0"/>
              <a:solidFill>
                <a:srgbClr val="FF33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endParaRPr lang="es-ES_tradnl" spc="300" dirty="0">
              <a:ln w="0"/>
              <a:solidFill>
                <a:srgbClr val="FF33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endParaRPr lang="es-ES_tradnl" spc="300" dirty="0">
              <a:ln w="0"/>
              <a:solidFill>
                <a:srgbClr val="FF33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endParaRPr lang="es-ES_tradnl" spc="300" dirty="0">
              <a:ln w="0"/>
              <a:solidFill>
                <a:srgbClr val="FF33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r>
              <a:rPr lang="es-ES_tradnl" b="1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Enliste Máximo 4 sugerencias que le han hecho sus clientes con respecto a su negocio y sus productos. estos son algunos ejemplos </a:t>
            </a:r>
          </a:p>
          <a:p>
            <a:endParaRPr lang="es-ES_tradnl" spc="300" dirty="0">
              <a:ln w="0"/>
              <a:solidFill>
                <a:srgbClr val="FF33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endParaRPr lang="es-ES_tradnl" spc="300" dirty="0">
              <a:ln w="0"/>
              <a:solidFill>
                <a:srgbClr val="FF33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endParaRPr lang="es-ES_tradnl" spc="300" dirty="0">
              <a:ln w="0"/>
              <a:solidFill>
                <a:srgbClr val="FF33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endParaRPr lang="es-ES_tradnl" spc="300" dirty="0">
              <a:ln w="0"/>
              <a:solidFill>
                <a:srgbClr val="FF33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endParaRPr lang="es-ES" spc="300" dirty="0">
              <a:ln w="0"/>
              <a:solidFill>
                <a:srgbClr val="FF33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endParaRPr lang="es-ES" spc="300" dirty="0">
              <a:ln w="0"/>
              <a:solidFill>
                <a:srgbClr val="FF33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r>
              <a:rPr lang="es-ES" b="1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Realiza usted seguimiento en atención y servicio a sus cliente</a:t>
            </a:r>
          </a:p>
          <a:p>
            <a:r>
              <a:rPr lang="es-ES" b="1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SI (  )  NO (  )  ***Describa cómo lo realiza y hace cuánto tiempo</a:t>
            </a:r>
            <a:endParaRPr lang="es-CO" b="1" dirty="0"/>
          </a:p>
        </p:txBody>
      </p:sp>
      <p:graphicFrame>
        <p:nvGraphicFramePr>
          <p:cNvPr id="13" name="Diagrama 12">
            <a:extLst>
              <a:ext uri="{FF2B5EF4-FFF2-40B4-BE49-F238E27FC236}">
                <a16:creationId xmlns:a16="http://schemas.microsoft.com/office/drawing/2014/main" xmlns="" id="{4A80675A-4AD0-BAE8-5774-44BE0161A5C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02390512"/>
              </p:ext>
            </p:extLst>
          </p:nvPr>
        </p:nvGraphicFramePr>
        <p:xfrm>
          <a:off x="863417" y="1434209"/>
          <a:ext cx="11872686" cy="16316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4" name="Diagrama 13">
            <a:extLst>
              <a:ext uri="{FF2B5EF4-FFF2-40B4-BE49-F238E27FC236}">
                <a16:creationId xmlns:a16="http://schemas.microsoft.com/office/drawing/2014/main" xmlns="" id="{CBA958A6-0A43-A1F5-5137-51CC19F7981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40090821"/>
              </p:ext>
            </p:extLst>
          </p:nvPr>
        </p:nvGraphicFramePr>
        <p:xfrm>
          <a:off x="1329897" y="3865859"/>
          <a:ext cx="10160000" cy="1160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4302249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hlinkClick r:id="" action="ppaction://hlinkshowjump?jump=previousslide"/>
          </p:cNvPr>
          <p:cNvSpPr/>
          <p:nvPr/>
        </p:nvSpPr>
        <p:spPr>
          <a:xfrm>
            <a:off x="5712879" y="6265880"/>
            <a:ext cx="1394036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600" b="0" cap="none" spc="3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rabara" panose="020B0803050302020204" pitchFamily="34" charset="0"/>
              </a:rPr>
              <a:t>Contenido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ACD84579-EAC5-7B55-6E0F-1F3B8B70967F}"/>
              </a:ext>
            </a:extLst>
          </p:cNvPr>
          <p:cNvSpPr txBox="1"/>
          <p:nvPr/>
        </p:nvSpPr>
        <p:spPr>
          <a:xfrm>
            <a:off x="996401" y="71887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sz="2000" b="1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COMPETENCIA – DISTRIBUCIÓN </a:t>
            </a:r>
            <a:endParaRPr lang="es-CO" sz="2000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68058A0A-6BA8-F050-D666-C7D03E070CC4}"/>
              </a:ext>
            </a:extLst>
          </p:cNvPr>
          <p:cNvSpPr txBox="1"/>
          <p:nvPr/>
        </p:nvSpPr>
        <p:spPr>
          <a:xfrm>
            <a:off x="1059541" y="804873"/>
            <a:ext cx="1119559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sz="2400" b="1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Tiene claro cuáles son sus clientes potenciales</a:t>
            </a:r>
            <a:r>
              <a:rPr lang="es-ES_tradnl" sz="18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r>
              <a:rPr lang="es-ES_tradnl" sz="2000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SI (  ) NO (   ) Describa 3 de sus posibles clientes potenciales. </a:t>
            </a:r>
            <a:endParaRPr lang="es-CO" sz="2000" spc="300" dirty="0">
              <a:ln w="0"/>
              <a:solidFill>
                <a:srgbClr val="FF33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xmlns="" id="{67D7A2E8-4066-1D14-206F-876B93A0A79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16486929"/>
              </p:ext>
            </p:extLst>
          </p:nvPr>
        </p:nvGraphicFramePr>
        <p:xfrm>
          <a:off x="856341" y="2081035"/>
          <a:ext cx="10479315" cy="16421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xmlns="" id="{AEED2C9D-62C6-19C2-C07C-3D57702D0D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095243"/>
              </p:ext>
            </p:extLst>
          </p:nvPr>
        </p:nvGraphicFramePr>
        <p:xfrm>
          <a:off x="1059541" y="4501256"/>
          <a:ext cx="10072917" cy="131908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833254">
                  <a:extLst>
                    <a:ext uri="{9D8B030D-6E8A-4147-A177-3AD203B41FA5}">
                      <a16:colId xmlns:a16="http://schemas.microsoft.com/office/drawing/2014/main" xmlns="" val="1493953678"/>
                    </a:ext>
                  </a:extLst>
                </a:gridCol>
                <a:gridCol w="2433803">
                  <a:extLst>
                    <a:ext uri="{9D8B030D-6E8A-4147-A177-3AD203B41FA5}">
                      <a16:colId xmlns:a16="http://schemas.microsoft.com/office/drawing/2014/main" xmlns="" val="1027120317"/>
                    </a:ext>
                  </a:extLst>
                </a:gridCol>
                <a:gridCol w="2706629">
                  <a:extLst>
                    <a:ext uri="{9D8B030D-6E8A-4147-A177-3AD203B41FA5}">
                      <a16:colId xmlns:a16="http://schemas.microsoft.com/office/drawing/2014/main" xmlns="" val="1953626327"/>
                    </a:ext>
                  </a:extLst>
                </a:gridCol>
                <a:gridCol w="2131033">
                  <a:extLst>
                    <a:ext uri="{9D8B030D-6E8A-4147-A177-3AD203B41FA5}">
                      <a16:colId xmlns:a16="http://schemas.microsoft.com/office/drawing/2014/main" xmlns="" val="2102614843"/>
                    </a:ext>
                  </a:extLst>
                </a:gridCol>
                <a:gridCol w="968198">
                  <a:extLst>
                    <a:ext uri="{9D8B030D-6E8A-4147-A177-3AD203B41FA5}">
                      <a16:colId xmlns:a16="http://schemas.microsoft.com/office/drawing/2014/main" xmlns="" val="116162491"/>
                    </a:ext>
                  </a:extLst>
                </a:gridCol>
              </a:tblGrid>
              <a:tr h="248542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2400" b="1" dirty="0">
                          <a:solidFill>
                            <a:schemeClr val="bg1"/>
                          </a:solidFill>
                          <a:effectLst/>
                        </a:rPr>
                        <a:t>TIPO DE CANAL</a:t>
                      </a:r>
                      <a:endParaRPr lang="es-CO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66715204"/>
                  </a:ext>
                </a:extLst>
              </a:tr>
              <a:tr h="2258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800" b="1">
                          <a:solidFill>
                            <a:schemeClr val="bg1"/>
                          </a:solidFill>
                          <a:effectLst/>
                        </a:rPr>
                        <a:t>DIRECTO</a:t>
                      </a:r>
                      <a:endParaRPr lang="es-CO" sz="2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800" b="1" dirty="0">
                          <a:solidFill>
                            <a:schemeClr val="tx1"/>
                          </a:solidFill>
                          <a:effectLst/>
                        </a:rPr>
                        <a:t>FABRICANTE</a:t>
                      </a:r>
                      <a:endParaRPr lang="es-CO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800" b="1">
                          <a:solidFill>
                            <a:schemeClr val="tx1"/>
                          </a:solidFill>
                          <a:effectLst/>
                        </a:rPr>
                        <a:t>CLIENTE</a:t>
                      </a:r>
                      <a:endParaRPr lang="es-CO" sz="2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8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CO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8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CO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88074860"/>
                  </a:ext>
                </a:extLst>
              </a:tr>
              <a:tr h="2258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800" b="1" dirty="0">
                          <a:solidFill>
                            <a:schemeClr val="bg1"/>
                          </a:solidFill>
                          <a:effectLst/>
                        </a:rPr>
                        <a:t>CORTO</a:t>
                      </a:r>
                      <a:endParaRPr lang="es-CO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800" b="1" dirty="0">
                          <a:solidFill>
                            <a:schemeClr val="tx1"/>
                          </a:solidFill>
                          <a:effectLst/>
                        </a:rPr>
                        <a:t>FABRICANTE</a:t>
                      </a:r>
                      <a:endParaRPr lang="es-CO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800" b="1">
                          <a:solidFill>
                            <a:schemeClr val="tx1"/>
                          </a:solidFill>
                          <a:effectLst/>
                        </a:rPr>
                        <a:t>DISTRIBUIDOR</a:t>
                      </a:r>
                      <a:endParaRPr lang="es-CO" sz="2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800" b="1">
                          <a:solidFill>
                            <a:schemeClr val="tx1"/>
                          </a:solidFill>
                          <a:effectLst/>
                        </a:rPr>
                        <a:t>CLIENTE</a:t>
                      </a:r>
                      <a:endParaRPr lang="es-CO" sz="2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8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CO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02361894"/>
                  </a:ext>
                </a:extLst>
              </a:tr>
              <a:tr h="3407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800" b="1">
                          <a:solidFill>
                            <a:schemeClr val="bg1"/>
                          </a:solidFill>
                          <a:effectLst/>
                        </a:rPr>
                        <a:t>LARGO</a:t>
                      </a:r>
                      <a:endParaRPr lang="es-CO" sz="2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800" b="1" dirty="0">
                          <a:solidFill>
                            <a:schemeClr val="tx1"/>
                          </a:solidFill>
                          <a:effectLst/>
                        </a:rPr>
                        <a:t>FABRICANTE</a:t>
                      </a:r>
                      <a:endParaRPr lang="es-CO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800" b="1" dirty="0">
                          <a:solidFill>
                            <a:schemeClr val="tx1"/>
                          </a:solidFill>
                          <a:effectLst/>
                        </a:rPr>
                        <a:t>DISTRIBUIDOR</a:t>
                      </a:r>
                      <a:endParaRPr lang="es-CO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800" b="1" dirty="0">
                          <a:solidFill>
                            <a:schemeClr val="tx1"/>
                          </a:solidFill>
                          <a:effectLst/>
                        </a:rPr>
                        <a:t>MAYORISTA</a:t>
                      </a:r>
                      <a:endParaRPr lang="es-CO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14450" algn="l"/>
                        </a:tabLst>
                      </a:pPr>
                      <a:r>
                        <a:rPr lang="es-ES_tradnl" sz="1800" b="1" dirty="0">
                          <a:solidFill>
                            <a:schemeClr val="tx1"/>
                          </a:solidFill>
                          <a:effectLst/>
                        </a:rPr>
                        <a:t>CLIENTE</a:t>
                      </a:r>
                      <a:endParaRPr lang="es-CO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875348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00909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hlinkClick r:id="" action="ppaction://hlinkshowjump?jump=previousslide"/>
          </p:cNvPr>
          <p:cNvSpPr/>
          <p:nvPr/>
        </p:nvSpPr>
        <p:spPr>
          <a:xfrm>
            <a:off x="5712879" y="6265880"/>
            <a:ext cx="1394036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600" b="0" cap="none" spc="3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rabara" panose="020B0803050302020204" pitchFamily="34" charset="0"/>
              </a:rPr>
              <a:t>Contenido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ACD84579-EAC5-7B55-6E0F-1F3B8B70967F}"/>
              </a:ext>
            </a:extLst>
          </p:cNvPr>
          <p:cNvSpPr txBox="1"/>
          <p:nvPr/>
        </p:nvSpPr>
        <p:spPr>
          <a:xfrm>
            <a:off x="1107798" y="165741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sz="1800" b="1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COMPETENCIA – DISTRIBUCIÓN </a:t>
            </a:r>
            <a:endParaRPr lang="es-CO" dirty="0"/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xmlns="" id="{50C9FE78-11AC-3294-D73B-FDDB135999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02435258"/>
              </p:ext>
            </p:extLst>
          </p:nvPr>
        </p:nvGraphicFramePr>
        <p:xfrm>
          <a:off x="890083" y="1518706"/>
          <a:ext cx="3667403" cy="33209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xmlns="" id="{1A89C161-27FB-B159-DCCB-6C01866EA81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33047381"/>
              </p:ext>
            </p:extLst>
          </p:nvPr>
        </p:nvGraphicFramePr>
        <p:xfrm>
          <a:off x="546295" y="730179"/>
          <a:ext cx="5027191" cy="53976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xmlns="" id="{2B8DB701-1D90-C01D-E865-EE8C676267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71355301"/>
              </p:ext>
            </p:extLst>
          </p:nvPr>
        </p:nvGraphicFramePr>
        <p:xfrm>
          <a:off x="5712878" y="894592"/>
          <a:ext cx="6479121" cy="50127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BCC4EFAA-EAE4-9B84-7944-3ACFDC27CC2E}"/>
              </a:ext>
            </a:extLst>
          </p:cNvPr>
          <p:cNvSpPr txBox="1"/>
          <p:nvPr/>
        </p:nvSpPr>
        <p:spPr>
          <a:xfrm>
            <a:off x="6807200" y="263294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sz="1800" b="1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PUNTOS CRÍTICOS Y DE ENTERO CONOCIMIENTO—SIN FALTA---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571090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hlinkClick r:id="" action="ppaction://hlinkshowjump?jump=previousslide"/>
          </p:cNvPr>
          <p:cNvSpPr/>
          <p:nvPr/>
        </p:nvSpPr>
        <p:spPr>
          <a:xfrm>
            <a:off x="5712879" y="6265880"/>
            <a:ext cx="1394036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600" b="0" cap="none" spc="3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rabara" panose="020B0803050302020204" pitchFamily="34" charset="0"/>
              </a:rPr>
              <a:t>Contenido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F64B4FC4-9876-4081-9F5E-C30AFA2CE69D}"/>
              </a:ext>
            </a:extLst>
          </p:cNvPr>
          <p:cNvSpPr txBox="1"/>
          <p:nvPr/>
        </p:nvSpPr>
        <p:spPr>
          <a:xfrm>
            <a:off x="2100849" y="2305081"/>
            <a:ext cx="8321535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b="1" dirty="0">
                <a:ln w="0"/>
                <a:solidFill>
                  <a:srgbClr val="008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Contactos:</a:t>
            </a:r>
          </a:p>
          <a:p>
            <a:r>
              <a:rPr lang="es-ES" sz="2800" b="1" dirty="0">
                <a:ln w="0"/>
                <a:solidFill>
                  <a:srgbClr val="008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	Oficina de emprendimiento</a:t>
            </a:r>
          </a:p>
          <a:p>
            <a:r>
              <a:rPr lang="es-ES" sz="2800" b="1" dirty="0">
                <a:ln w="0"/>
                <a:solidFill>
                  <a:srgbClr val="008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	</a:t>
            </a:r>
            <a:r>
              <a:rPr lang="es-ES" sz="4000" b="1" dirty="0">
                <a:ln w="0"/>
                <a:solidFill>
                  <a:srgbClr val="008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3214584540</a:t>
            </a:r>
          </a:p>
          <a:p>
            <a:r>
              <a:rPr lang="es-ES" sz="4000" b="1" dirty="0">
                <a:ln w="0"/>
                <a:solidFill>
                  <a:srgbClr val="008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	3142095543</a:t>
            </a:r>
          </a:p>
          <a:p>
            <a:r>
              <a:rPr lang="es-ES" sz="4000" b="1" dirty="0">
                <a:ln w="0"/>
                <a:solidFill>
                  <a:srgbClr val="008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	3042143109</a:t>
            </a:r>
            <a:endParaRPr lang="es-CO" sz="4000" b="1" dirty="0">
              <a:ln w="0"/>
              <a:solidFill>
                <a:srgbClr val="008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9CCD0CB7-F497-4339-0393-F0157332603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" t="35570" r="55357" b="40846"/>
          <a:stretch/>
        </p:blipFill>
        <p:spPr bwMode="auto">
          <a:xfrm>
            <a:off x="5399314" y="326537"/>
            <a:ext cx="5149766" cy="167643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23DDB56C-4DBB-2A0D-1A7A-BF323853EB7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183" t="17720" r="7192" b="25739"/>
          <a:stretch/>
        </p:blipFill>
        <p:spPr bwMode="auto">
          <a:xfrm>
            <a:off x="2104572" y="326537"/>
            <a:ext cx="3294742" cy="167643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23990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hlinkClick r:id="" action="ppaction://hlinkshowjump?jump=previousslide"/>
          </p:cNvPr>
          <p:cNvSpPr/>
          <p:nvPr/>
        </p:nvSpPr>
        <p:spPr>
          <a:xfrm>
            <a:off x="5712879" y="6265880"/>
            <a:ext cx="1394036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600" b="0" cap="none" spc="3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rabara" panose="020B0803050302020204" pitchFamily="34" charset="0"/>
              </a:rPr>
              <a:t>Contenido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370D1FD6-F92C-413D-630C-37F63A8F2A63}"/>
              </a:ext>
            </a:extLst>
          </p:cNvPr>
          <p:cNvSpPr txBox="1"/>
          <p:nvPr/>
        </p:nvSpPr>
        <p:spPr>
          <a:xfrm>
            <a:off x="865107" y="24690"/>
            <a:ext cx="969554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b="1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MÓDULO II – DESARROLLO DE NEGOCIO O EMPRESA</a:t>
            </a:r>
            <a:endParaRPr lang="es-ES" sz="2400" dirty="0"/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xmlns="" id="{EE56751D-89AD-3BC5-BB14-2E845B1D77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35768764"/>
              </p:ext>
            </p:extLst>
          </p:nvPr>
        </p:nvGraphicFramePr>
        <p:xfrm>
          <a:off x="589667" y="1131876"/>
          <a:ext cx="11640458" cy="30399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57EE9CEB-4DE1-D1B4-C1D5-C289692DDB1F}"/>
              </a:ext>
            </a:extLst>
          </p:cNvPr>
          <p:cNvSpPr txBox="1"/>
          <p:nvPr/>
        </p:nvSpPr>
        <p:spPr>
          <a:xfrm>
            <a:off x="865107" y="406199"/>
            <a:ext cx="70678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000" b="1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PROCESO PRODUCTIVO</a:t>
            </a:r>
            <a:endParaRPr lang="es-CO" sz="2000" dirty="0"/>
          </a:p>
        </p:txBody>
      </p:sp>
      <p:graphicFrame>
        <p:nvGraphicFramePr>
          <p:cNvPr id="13" name="Diagrama 12">
            <a:extLst>
              <a:ext uri="{FF2B5EF4-FFF2-40B4-BE49-F238E27FC236}">
                <a16:creationId xmlns:a16="http://schemas.microsoft.com/office/drawing/2014/main" xmlns="" id="{7796EE8C-120B-93C4-A45A-94B92E3942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19330268"/>
              </p:ext>
            </p:extLst>
          </p:nvPr>
        </p:nvGraphicFramePr>
        <p:xfrm>
          <a:off x="1003325" y="4497420"/>
          <a:ext cx="10813143" cy="17543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869589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hlinkClick r:id="" action="ppaction://hlinkshowjump?jump=previousslide"/>
          </p:cNvPr>
          <p:cNvSpPr/>
          <p:nvPr/>
        </p:nvSpPr>
        <p:spPr>
          <a:xfrm>
            <a:off x="5712879" y="6265880"/>
            <a:ext cx="1394036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600" b="0" cap="none" spc="3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rabara" panose="020B0803050302020204" pitchFamily="34" charset="0"/>
              </a:rPr>
              <a:t>Contenido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E5081E17-F9ED-B751-009B-C63E289FD9A4}"/>
              </a:ext>
            </a:extLst>
          </p:cNvPr>
          <p:cNvSpPr txBox="1"/>
          <p:nvPr/>
        </p:nvSpPr>
        <p:spPr>
          <a:xfrm>
            <a:off x="994611" y="317472"/>
            <a:ext cx="738013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b="1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CLAVES EN EL PROCESO DE PRODUCCIÓN</a:t>
            </a:r>
            <a:endParaRPr lang="es-CO" sz="2400" dirty="0"/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xmlns="" id="{5131697F-9DD0-0FC4-1CD1-546AF8E70D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63682330"/>
              </p:ext>
            </p:extLst>
          </p:nvPr>
        </p:nvGraphicFramePr>
        <p:xfrm>
          <a:off x="424543" y="1393371"/>
          <a:ext cx="12043228" cy="4731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58223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hlinkClick r:id="" action="ppaction://hlinkshowjump?jump=previousslide"/>
          </p:cNvPr>
          <p:cNvSpPr/>
          <p:nvPr/>
        </p:nvSpPr>
        <p:spPr>
          <a:xfrm>
            <a:off x="5712879" y="6265880"/>
            <a:ext cx="1394036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600" b="0" cap="none" spc="3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rabara" panose="020B0803050302020204" pitchFamily="34" charset="0"/>
              </a:rPr>
              <a:t>Contenido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E5081E17-F9ED-B751-009B-C63E289FD9A4}"/>
              </a:ext>
            </a:extLst>
          </p:cNvPr>
          <p:cNvSpPr txBox="1"/>
          <p:nvPr/>
        </p:nvSpPr>
        <p:spPr>
          <a:xfrm>
            <a:off x="820439" y="130629"/>
            <a:ext cx="466596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b="1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PROCEOS PRODUCTIVO</a:t>
            </a:r>
            <a:endParaRPr lang="es-CO" sz="2400" dirty="0"/>
          </a:p>
        </p:txBody>
      </p:sp>
      <p:graphicFrame>
        <p:nvGraphicFramePr>
          <p:cNvPr id="21" name="Diagrama 20">
            <a:extLst>
              <a:ext uri="{FF2B5EF4-FFF2-40B4-BE49-F238E27FC236}">
                <a16:creationId xmlns:a16="http://schemas.microsoft.com/office/drawing/2014/main" xmlns="" id="{62C9B268-34CA-677C-5D6B-16155D72AA1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58769011"/>
              </p:ext>
            </p:extLst>
          </p:nvPr>
        </p:nvGraphicFramePr>
        <p:xfrm>
          <a:off x="820439" y="592294"/>
          <a:ext cx="11458647" cy="2674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2" name="Diagrama 21">
            <a:extLst>
              <a:ext uri="{FF2B5EF4-FFF2-40B4-BE49-F238E27FC236}">
                <a16:creationId xmlns:a16="http://schemas.microsoft.com/office/drawing/2014/main" xmlns="" id="{D8215DFA-5CBE-8FF2-ACE9-87BBAF20D5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05118396"/>
              </p:ext>
            </p:extLst>
          </p:nvPr>
        </p:nvGraphicFramePr>
        <p:xfrm>
          <a:off x="-370115" y="3242047"/>
          <a:ext cx="12562115" cy="30484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035548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hlinkClick r:id="" action="ppaction://hlinkshowjump?jump=previousslide"/>
          </p:cNvPr>
          <p:cNvSpPr/>
          <p:nvPr/>
        </p:nvSpPr>
        <p:spPr>
          <a:xfrm>
            <a:off x="5712879" y="6265880"/>
            <a:ext cx="1394036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600" b="0" cap="none" spc="3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rabara" panose="020B0803050302020204" pitchFamily="34" charset="0"/>
              </a:rPr>
              <a:t>Contenido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370D1FD6-F92C-413D-630C-37F63A8F2A63}"/>
              </a:ext>
            </a:extLst>
          </p:cNvPr>
          <p:cNvSpPr txBox="1"/>
          <p:nvPr/>
        </p:nvSpPr>
        <p:spPr>
          <a:xfrm>
            <a:off x="865107" y="60573"/>
            <a:ext cx="969554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b="1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MÓDULO II – DESARROLLO DE NEGOCIO O EMPRESA</a:t>
            </a:r>
            <a:endParaRPr lang="es-ES" sz="24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E5081E17-F9ED-B751-009B-C63E289FD9A4}"/>
              </a:ext>
            </a:extLst>
          </p:cNvPr>
          <p:cNvSpPr txBox="1"/>
          <p:nvPr/>
        </p:nvSpPr>
        <p:spPr>
          <a:xfrm>
            <a:off x="1017570" y="837760"/>
            <a:ext cx="1078465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sz="2000" b="1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Describa características o cualidades más importantes y cuál es su capacidad de producción, con los recursos que </a:t>
            </a:r>
            <a:r>
              <a:rPr lang="es-CO" sz="2000" b="1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cuentan</a:t>
            </a:r>
            <a:r>
              <a:rPr lang="es-CO" b="1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.</a:t>
            </a:r>
          </a:p>
          <a:p>
            <a:endParaRPr lang="es-CO" sz="2000" dirty="0"/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xmlns="" id="{837CD3C0-1262-22F4-22AB-7A598E99C8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70867"/>
              </p:ext>
            </p:extLst>
          </p:nvPr>
        </p:nvGraphicFramePr>
        <p:xfrm>
          <a:off x="1127027" y="1853423"/>
          <a:ext cx="10784653" cy="2115821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105109">
                  <a:extLst>
                    <a:ext uri="{9D8B030D-6E8A-4147-A177-3AD203B41FA5}">
                      <a16:colId xmlns:a16="http://schemas.microsoft.com/office/drawing/2014/main" xmlns="" val="1903555570"/>
                    </a:ext>
                  </a:extLst>
                </a:gridCol>
                <a:gridCol w="7082971">
                  <a:extLst>
                    <a:ext uri="{9D8B030D-6E8A-4147-A177-3AD203B41FA5}">
                      <a16:colId xmlns:a16="http://schemas.microsoft.com/office/drawing/2014/main" xmlns="" val="252927064"/>
                    </a:ext>
                  </a:extLst>
                </a:gridCol>
                <a:gridCol w="1596573">
                  <a:extLst>
                    <a:ext uri="{9D8B030D-6E8A-4147-A177-3AD203B41FA5}">
                      <a16:colId xmlns:a16="http://schemas.microsoft.com/office/drawing/2014/main" xmlns="" val="3908815482"/>
                    </a:ext>
                  </a:extLst>
                </a:gridCol>
              </a:tblGrid>
              <a:tr h="8112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PRODUCTO / SERVICIO</a:t>
                      </a:r>
                      <a:endParaRPr lang="es-CO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DESCRIPCIÓN</a:t>
                      </a:r>
                      <a:endParaRPr lang="es-CO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CAPACIDAD PRODUCCIÓN</a:t>
                      </a:r>
                      <a:endParaRPr lang="es-CO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67908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200" dirty="0">
                          <a:effectLst/>
                        </a:rPr>
                        <a:t> </a:t>
                      </a:r>
                      <a:r>
                        <a:rPr lang="es-ES_tradnl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CORTE</a:t>
                      </a:r>
                      <a:r>
                        <a:rPr lang="es-ES_tradn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_tradnl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CABELLO</a:t>
                      </a:r>
                      <a:endParaRPr lang="es-CO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400" dirty="0">
                          <a:effectLst/>
                        </a:rPr>
                        <a:t> </a:t>
                      </a:r>
                      <a:r>
                        <a:rPr lang="es-ES_tradnl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Corte unisex con tijeras, maquina y secador de acuerdo a exigencia cliente. Diseños de acuerdo a necesidad</a:t>
                      </a:r>
                      <a:endParaRPr lang="es-C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400" dirty="0">
                          <a:effectLst/>
                        </a:rPr>
                        <a:t> </a:t>
                      </a:r>
                      <a:r>
                        <a:rPr lang="es-ES_tradnl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214</a:t>
                      </a:r>
                      <a:endParaRPr lang="es-CO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83792993"/>
                  </a:ext>
                </a:extLst>
              </a:tr>
              <a:tr h="2938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400" dirty="0">
                          <a:effectLst/>
                        </a:rPr>
                        <a:t> </a:t>
                      </a:r>
                      <a:r>
                        <a:rPr lang="es-ES_tradnl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ALISADOS PERMANENTES</a:t>
                      </a:r>
                      <a:endParaRPr lang="es-CO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400" dirty="0">
                          <a:effectLst/>
                        </a:rPr>
                        <a:t> </a:t>
                      </a:r>
                      <a:r>
                        <a:rPr lang="es-ES_tradnl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Alisado con base de queratina liquida a base de químicos, después secado y planchado de cabellos.</a:t>
                      </a:r>
                      <a:endParaRPr lang="es-C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400" dirty="0">
                          <a:effectLst/>
                        </a:rPr>
                        <a:t> </a:t>
                      </a:r>
                      <a:r>
                        <a:rPr lang="es-ES_tradnl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s-CO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47315871"/>
                  </a:ext>
                </a:extLst>
              </a:tr>
            </a:tbl>
          </a:graphicData>
        </a:graphic>
      </p:graphicFrame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83FD5094-7EA1-3C3F-C2A7-B9485B6E2E09}"/>
              </a:ext>
            </a:extLst>
          </p:cNvPr>
          <p:cNvSpPr txBox="1"/>
          <p:nvPr/>
        </p:nvSpPr>
        <p:spPr>
          <a:xfrm>
            <a:off x="1017570" y="4314762"/>
            <a:ext cx="1136311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sz="1800" b="1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Recuerde que al momento de describir es necesario e importante incluir los datos reales de acuerdo a su verdadera capacidad de producción.</a:t>
            </a:r>
          </a:p>
          <a:p>
            <a:endParaRPr lang="es-ES_tradnl" b="1" spc="300" dirty="0">
              <a:ln w="0"/>
              <a:solidFill>
                <a:srgbClr val="FF33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r>
              <a:rPr lang="es-ES_tradnl" sz="1800" b="1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Tenga en cuenta: empleados, tiempos, espacios, insumos, tiempo que se demora desarrollando esta actividad y demás características que debe tener en cuenta al momento de realizar un calculo aproximado.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23404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hlinkClick r:id="" action="ppaction://hlinkshowjump?jump=previousslide"/>
          </p:cNvPr>
          <p:cNvSpPr/>
          <p:nvPr/>
        </p:nvSpPr>
        <p:spPr>
          <a:xfrm>
            <a:off x="5712879" y="6265880"/>
            <a:ext cx="1394036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600" b="0" cap="none" spc="3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rabara" panose="020B0803050302020204" pitchFamily="34" charset="0"/>
              </a:rPr>
              <a:t>Contenido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370D1FD6-F92C-413D-630C-37F63A8F2A63}"/>
              </a:ext>
            </a:extLst>
          </p:cNvPr>
          <p:cNvSpPr txBox="1"/>
          <p:nvPr/>
        </p:nvSpPr>
        <p:spPr>
          <a:xfrm>
            <a:off x="865107" y="60573"/>
            <a:ext cx="969554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b="1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MÓDULO II – DESARROLLO DE NEGOCIO O EMPRESA</a:t>
            </a:r>
            <a:endParaRPr lang="es-ES" sz="2400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xmlns="" id="{606472DF-2E1F-0DD0-8D95-DC944716F950}"/>
              </a:ext>
            </a:extLst>
          </p:cNvPr>
          <p:cNvSpPr txBox="1"/>
          <p:nvPr/>
        </p:nvSpPr>
        <p:spPr>
          <a:xfrm>
            <a:off x="1017570" y="853232"/>
            <a:ext cx="1078465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2000" b="1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Qué lo hace diferente a sus competidores</a:t>
            </a:r>
            <a:endParaRPr lang="es-CO" b="1" spc="300" dirty="0">
              <a:ln w="0"/>
              <a:solidFill>
                <a:srgbClr val="FF33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endParaRPr lang="es-CO" sz="2000" dirty="0"/>
          </a:p>
        </p:txBody>
      </p:sp>
      <p:graphicFrame>
        <p:nvGraphicFramePr>
          <p:cNvPr id="16" name="Tabla 15">
            <a:extLst>
              <a:ext uri="{FF2B5EF4-FFF2-40B4-BE49-F238E27FC236}">
                <a16:creationId xmlns:a16="http://schemas.microsoft.com/office/drawing/2014/main" xmlns="" id="{811764D6-53AB-C735-5969-7BE151BB29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9225403"/>
              </p:ext>
            </p:extLst>
          </p:nvPr>
        </p:nvGraphicFramePr>
        <p:xfrm>
          <a:off x="1222126" y="1730546"/>
          <a:ext cx="10784653" cy="2768093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470905">
                  <a:extLst>
                    <a:ext uri="{9D8B030D-6E8A-4147-A177-3AD203B41FA5}">
                      <a16:colId xmlns:a16="http://schemas.microsoft.com/office/drawing/2014/main" xmlns="" val="1903555570"/>
                    </a:ext>
                  </a:extLst>
                </a:gridCol>
                <a:gridCol w="8313748">
                  <a:extLst>
                    <a:ext uri="{9D8B030D-6E8A-4147-A177-3AD203B41FA5}">
                      <a16:colId xmlns:a16="http://schemas.microsoft.com/office/drawing/2014/main" xmlns="" val="252927064"/>
                    </a:ext>
                  </a:extLst>
                </a:gridCol>
              </a:tblGrid>
              <a:tr h="8112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PRODUCTO / SERVICIO</a:t>
                      </a:r>
                      <a:endParaRPr lang="es-CO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CARACTERÍSTICAS RELEVANTES PRODUCTO / SERVICIO</a:t>
                      </a:r>
                      <a:endParaRPr lang="es-CO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67908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200" dirty="0">
                          <a:effectLst/>
                        </a:rPr>
                        <a:t> </a:t>
                      </a:r>
                      <a:r>
                        <a:rPr lang="es-ES_tradnl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AREPAS</a:t>
                      </a:r>
                      <a:endParaRPr lang="es-CO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400" dirty="0">
                          <a:effectLst/>
                        </a:rPr>
                        <a:t> </a:t>
                      </a:r>
                      <a:r>
                        <a:rPr lang="es-ES_tradnl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Arepas de maíz peto, a base de productos orgánicos 100% naturales, ingredientes semillas de quinua, chía. Preparados con aceite de olvidas y proceso artesanal.</a:t>
                      </a:r>
                      <a:endParaRPr lang="es-CO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83792993"/>
                  </a:ext>
                </a:extLst>
              </a:tr>
              <a:tr h="2938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LECHUGA BATAVIA </a:t>
                      </a:r>
                      <a:endParaRPr lang="es-CO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Producto cultivado con abonos y productos 100% orgánicos, los nutrientes que le aplican logran potenciar su crecimiento y acelerar su volumen; lo que ha garantizado una altísima calidad y conservación de la misma.  </a:t>
                      </a:r>
                      <a:endParaRPr lang="es-CO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47315871"/>
                  </a:ext>
                </a:extLst>
              </a:tr>
            </a:tbl>
          </a:graphicData>
        </a:graphic>
      </p:graphicFrame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C5001AFE-6895-8B8C-E7C8-4D9FCF2BFCE0}"/>
              </a:ext>
            </a:extLst>
          </p:cNvPr>
          <p:cNvSpPr txBox="1"/>
          <p:nvPr/>
        </p:nvSpPr>
        <p:spPr>
          <a:xfrm>
            <a:off x="1222126" y="4896123"/>
            <a:ext cx="1037554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b="1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Debe definir su valor agregado y principales </a:t>
            </a:r>
            <a:r>
              <a:rPr lang="es-CO" sz="1800" b="1" spc="300" dirty="0" err="1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caracteristas</a:t>
            </a:r>
            <a:r>
              <a:rPr lang="es-CO" sz="1800" b="1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para que sus productos o servicios sean comercializados. </a:t>
            </a:r>
          </a:p>
          <a:p>
            <a:endParaRPr lang="es-CO" b="1" spc="300" dirty="0">
              <a:ln w="0"/>
              <a:solidFill>
                <a:srgbClr val="FF33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r>
              <a:rPr lang="es-CO" b="1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Defina texturas, olores, sabores, </a:t>
            </a:r>
            <a:r>
              <a:rPr lang="es-CO" b="1" spc="300" dirty="0" err="1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insumos,etc</a:t>
            </a:r>
            <a:r>
              <a:rPr lang="es-CO" b="1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.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58357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hlinkClick r:id="" action="ppaction://hlinkshowjump?jump=previousslide"/>
          </p:cNvPr>
          <p:cNvSpPr/>
          <p:nvPr/>
        </p:nvSpPr>
        <p:spPr>
          <a:xfrm>
            <a:off x="5712879" y="6265880"/>
            <a:ext cx="1394036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600" b="0" cap="none" spc="3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rabara" panose="020B0803050302020204" pitchFamily="34" charset="0"/>
              </a:rPr>
              <a:t>Contenido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370D1FD6-F92C-413D-630C-37F63A8F2A63}"/>
              </a:ext>
            </a:extLst>
          </p:cNvPr>
          <p:cNvSpPr txBox="1"/>
          <p:nvPr/>
        </p:nvSpPr>
        <p:spPr>
          <a:xfrm>
            <a:off x="865107" y="133144"/>
            <a:ext cx="969554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b="1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CAPITAL Y DESARROLLO DEL TRABAJO</a:t>
            </a:r>
            <a:endParaRPr lang="es-ES" sz="2400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1859FE86-353B-B585-852B-DFD551479252}"/>
              </a:ext>
            </a:extLst>
          </p:cNvPr>
          <p:cNvSpPr txBox="1"/>
          <p:nvPr/>
        </p:nvSpPr>
        <p:spPr>
          <a:xfrm>
            <a:off x="933296" y="858166"/>
            <a:ext cx="1055188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000" b="1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El capital de trabajo </a:t>
            </a:r>
            <a:r>
              <a:rPr lang="es-MX" sz="20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es un indicador financiero que se utiliza para determinar los recursos financieros con que dispone una empresa para operar sin sobresaltos y de forma eficiente.</a:t>
            </a:r>
            <a:endParaRPr lang="es-ES" sz="2000" dirty="0"/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xmlns="" id="{F3754FB1-44E5-4BEF-7CF0-99626D69B0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63425051"/>
              </p:ext>
            </p:extLst>
          </p:nvPr>
        </p:nvGraphicFramePr>
        <p:xfrm>
          <a:off x="1001485" y="3267194"/>
          <a:ext cx="10827658" cy="24736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9780CA7D-5141-9BF4-5C9B-CF123090931B}"/>
              </a:ext>
            </a:extLst>
          </p:cNvPr>
          <p:cNvSpPr txBox="1"/>
          <p:nvPr/>
        </p:nvSpPr>
        <p:spPr>
          <a:xfrm>
            <a:off x="933296" y="1988174"/>
            <a:ext cx="1032540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000" b="1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El capital de trabajo </a:t>
            </a:r>
            <a:r>
              <a:rPr lang="es-MX" sz="20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tiene relación directa con la capacidad de la empresa de </a:t>
            </a:r>
            <a:r>
              <a:rPr lang="es-MX" sz="2000" b="1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genera flujo de caja</a:t>
            </a:r>
            <a:r>
              <a:rPr lang="es-MX" sz="20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El flujo de caja o efectivo que la empresa genere será el que se encargue de mantener o de incrementar el capital de trabajo.</a:t>
            </a:r>
            <a:endParaRPr lang="es-CO" sz="2000" dirty="0"/>
          </a:p>
        </p:txBody>
      </p:sp>
    </p:spTree>
    <p:extLst>
      <p:ext uri="{BB962C8B-B14F-4D97-AF65-F5344CB8AC3E}">
        <p14:creationId xmlns:p14="http://schemas.microsoft.com/office/powerpoint/2010/main" val="2367670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hlinkClick r:id="" action="ppaction://hlinkshowjump?jump=previousslide"/>
          </p:cNvPr>
          <p:cNvSpPr/>
          <p:nvPr/>
        </p:nvSpPr>
        <p:spPr>
          <a:xfrm>
            <a:off x="5712879" y="6265880"/>
            <a:ext cx="1394036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600" b="0" cap="none" spc="3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rabara" panose="020B0803050302020204" pitchFamily="34" charset="0"/>
              </a:rPr>
              <a:t>Contenido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4127366B-E1A4-462B-FBEF-8B327AB8CD80}"/>
              </a:ext>
            </a:extLst>
          </p:cNvPr>
          <p:cNvSpPr txBox="1"/>
          <p:nvPr/>
        </p:nvSpPr>
        <p:spPr>
          <a:xfrm>
            <a:off x="852328" y="249796"/>
            <a:ext cx="1118108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sz="2000" b="1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CAPITAL DE TRABAJO - Materias primas, insumos, productos, inventarios, formulas, recetas, maquinaria, etc. Recuerde incluir insumos, equipos, maquinaria   </a:t>
            </a:r>
            <a:endParaRPr lang="es-CO" sz="2000" b="1" dirty="0"/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xmlns="" id="{2F212DD4-52D3-7685-32D7-8F8FE88F84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5565167"/>
              </p:ext>
            </p:extLst>
          </p:nvPr>
        </p:nvGraphicFramePr>
        <p:xfrm>
          <a:off x="852328" y="1451999"/>
          <a:ext cx="10674891" cy="1762149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642749">
                  <a:extLst>
                    <a:ext uri="{9D8B030D-6E8A-4147-A177-3AD203B41FA5}">
                      <a16:colId xmlns:a16="http://schemas.microsoft.com/office/drawing/2014/main" xmlns="" val="1903555570"/>
                    </a:ext>
                  </a:extLst>
                </a:gridCol>
                <a:gridCol w="4726674">
                  <a:extLst>
                    <a:ext uri="{9D8B030D-6E8A-4147-A177-3AD203B41FA5}">
                      <a16:colId xmlns:a16="http://schemas.microsoft.com/office/drawing/2014/main" xmlns="" val="1303962052"/>
                    </a:ext>
                  </a:extLst>
                </a:gridCol>
                <a:gridCol w="2787114">
                  <a:extLst>
                    <a:ext uri="{9D8B030D-6E8A-4147-A177-3AD203B41FA5}">
                      <a16:colId xmlns:a16="http://schemas.microsoft.com/office/drawing/2014/main" xmlns="" val="3331367459"/>
                    </a:ext>
                  </a:extLst>
                </a:gridCol>
                <a:gridCol w="1518354">
                  <a:extLst>
                    <a:ext uri="{9D8B030D-6E8A-4147-A177-3AD203B41FA5}">
                      <a16:colId xmlns:a16="http://schemas.microsoft.com/office/drawing/2014/main" xmlns="" val="252927064"/>
                    </a:ext>
                  </a:extLst>
                </a:gridCol>
              </a:tblGrid>
              <a:tr h="5394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CANTIDAD UNIDADES</a:t>
                      </a:r>
                      <a:endParaRPr lang="es-CO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INSUMO, PRODUCTO, SERVICIO, EQUIPO, MAQUINARIA,ETC.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VALOR COMERCIAL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UTILIZACIÓN </a:t>
                      </a:r>
                      <a:endParaRPr lang="es-CO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67908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200" dirty="0">
                          <a:effectLst/>
                        </a:rPr>
                        <a:t> </a:t>
                      </a:r>
                      <a:r>
                        <a:rPr lang="es-ES_tradnl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s-CO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Neveras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$2.400.000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O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83792993"/>
                  </a:ext>
                </a:extLst>
              </a:tr>
              <a:tr h="2938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400" dirty="0">
                          <a:effectLst/>
                        </a:rPr>
                        <a:t> </a:t>
                      </a:r>
                      <a:r>
                        <a:rPr lang="es-ES_tradnl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s-CO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Motosierras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$3.000.000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400" dirty="0">
                          <a:effectLst/>
                        </a:rPr>
                        <a:t> </a:t>
                      </a:r>
                      <a:endParaRPr lang="es-C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47315871"/>
                  </a:ext>
                </a:extLst>
              </a:tr>
              <a:tr h="2938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Vitrinas </a:t>
                      </a:r>
                      <a:r>
                        <a:rPr lang="es-CO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aluminio </a:t>
                      </a:r>
                      <a:r>
                        <a:rPr lang="es-CO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vidrio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$1.600.000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55695042"/>
                  </a:ext>
                </a:extLst>
              </a:tr>
              <a:tr h="2938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Equipo </a:t>
                      </a:r>
                      <a:r>
                        <a:rPr lang="es-CO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</a:t>
                      </a:r>
                      <a:r>
                        <a:rPr lang="es-CO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panadería</a:t>
                      </a:r>
                      <a:endParaRPr lang="es-CO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$4.500.000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O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97200777"/>
                  </a:ext>
                </a:extLst>
              </a:tr>
            </a:tbl>
          </a:graphicData>
        </a:graphic>
      </p:graphicFrame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D5684D79-DADC-BDC8-5D1B-F86ED1E1BF21}"/>
              </a:ext>
            </a:extLst>
          </p:cNvPr>
          <p:cNvSpPr txBox="1"/>
          <p:nvPr/>
        </p:nvSpPr>
        <p:spPr>
          <a:xfrm>
            <a:off x="852328" y="3188114"/>
            <a:ext cx="11640457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b="1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Recuerde describir de acuerdo a su negocio:</a:t>
            </a:r>
          </a:p>
          <a:p>
            <a:endParaRPr lang="es-ES_tradnl" b="1" spc="300" dirty="0">
              <a:ln w="0"/>
              <a:solidFill>
                <a:srgbClr val="FF33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b="1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los productos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b="1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líneas de negocio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sz="1800" b="1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In</a:t>
            </a:r>
            <a:r>
              <a:rPr lang="es-ES_tradnl" b="1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sumos o materias primas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b="1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Equipos, maquinas, formulas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b="1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Certificaciones </a:t>
            </a:r>
            <a:r>
              <a:rPr lang="es-ES_tradnl" sz="1200" b="1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(servicios)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_tradnl" sz="1200" b="1" spc="300" dirty="0">
              <a:ln w="0"/>
              <a:solidFill>
                <a:srgbClr val="FF33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r>
              <a:rPr lang="es-ES_tradnl" sz="2000" b="1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El jurado quiere conocer cuanto ha crecido su negocio en ese tiempo, ya que estos activos al final del ejercicio son </a:t>
            </a:r>
            <a:r>
              <a:rPr lang="es-MX" sz="2000" b="1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recursos financieros con que dispone una empresa</a:t>
            </a:r>
            <a:r>
              <a:rPr lang="es-ES_tradnl" sz="2000" b="1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</a:t>
            </a:r>
          </a:p>
          <a:p>
            <a:endParaRPr lang="es-ES_tradnl" b="1" spc="300" dirty="0">
              <a:ln w="0"/>
              <a:solidFill>
                <a:srgbClr val="FF33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866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hlinkClick r:id="" action="ppaction://hlinkshowjump?jump=previousslide"/>
          </p:cNvPr>
          <p:cNvSpPr/>
          <p:nvPr/>
        </p:nvSpPr>
        <p:spPr>
          <a:xfrm>
            <a:off x="5712879" y="6265880"/>
            <a:ext cx="1394036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600" b="0" cap="none" spc="3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arabara" panose="020B0803050302020204" pitchFamily="34" charset="0"/>
              </a:rPr>
              <a:t>Contenido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4127366B-E1A4-462B-FBEF-8B327AB8CD80}"/>
              </a:ext>
            </a:extLst>
          </p:cNvPr>
          <p:cNvSpPr txBox="1"/>
          <p:nvPr/>
        </p:nvSpPr>
        <p:spPr>
          <a:xfrm>
            <a:off x="852328" y="192010"/>
            <a:ext cx="1118108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sz="2000" b="1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CAPITAL DE TRABAJO</a:t>
            </a:r>
            <a:endParaRPr lang="es-CO" sz="2000" b="1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08237D47-CE86-F25E-9A13-90D02A17E4AA}"/>
              </a:ext>
            </a:extLst>
          </p:cNvPr>
          <p:cNvSpPr txBox="1"/>
          <p:nvPr/>
        </p:nvSpPr>
        <p:spPr>
          <a:xfrm>
            <a:off x="1040111" y="830943"/>
            <a:ext cx="10805520" cy="25237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sz="2000" b="1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Describa si tiene pensado o planeado desarrollar, generar nuevos productos o servicios. </a:t>
            </a:r>
            <a:r>
              <a:rPr lang="es-ES_tradnl" b="1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(Si tiene considerado nuevo producto o servicios descríbalo y sea específico)</a:t>
            </a:r>
          </a:p>
          <a:p>
            <a:r>
              <a:rPr lang="es-ES_tradnl" sz="2000" b="1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</a:t>
            </a:r>
          </a:p>
          <a:p>
            <a:r>
              <a:rPr lang="es-ES_tradnl" sz="2000" b="1" spc="300" dirty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Descripción detallada del ciclo de elaboración de su(s) producto(s) o servicio(s) antes de </a:t>
            </a:r>
            <a:r>
              <a:rPr lang="es-ES_tradnl" sz="2000" b="1" spc="300" dirty="0" smtClean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comercializarl</a:t>
            </a:r>
            <a:r>
              <a:rPr lang="es-ES_tradnl" sz="2000" b="1" spc="300" dirty="0" smtClean="0">
                <a:ln w="0"/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o.</a:t>
            </a:r>
          </a:p>
          <a:p>
            <a:endParaRPr lang="es-ES_tradnl" sz="2000" b="1" spc="300" dirty="0" smtClean="0">
              <a:ln w="0"/>
              <a:solidFill>
                <a:srgbClr val="FF33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r>
              <a:rPr lang="es-ES_tradnl" sz="2000" b="1" spc="3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Ejemplo:</a:t>
            </a:r>
            <a:endParaRPr lang="es-CO" sz="2000" b="1" spc="3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</p:txBody>
      </p:sp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xmlns="" id="{5E6D83F7-8C23-D89A-40AE-23AC828CB2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618747"/>
              </p:ext>
            </p:extLst>
          </p:nvPr>
        </p:nvGraphicFramePr>
        <p:xfrm>
          <a:off x="1040111" y="3354711"/>
          <a:ext cx="10624457" cy="2377199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3875314">
                  <a:extLst>
                    <a:ext uri="{9D8B030D-6E8A-4147-A177-3AD203B41FA5}">
                      <a16:colId xmlns:a16="http://schemas.microsoft.com/office/drawing/2014/main" xmlns="" val="1903555570"/>
                    </a:ext>
                  </a:extLst>
                </a:gridCol>
                <a:gridCol w="3515216">
                  <a:extLst>
                    <a:ext uri="{9D8B030D-6E8A-4147-A177-3AD203B41FA5}">
                      <a16:colId xmlns:a16="http://schemas.microsoft.com/office/drawing/2014/main" xmlns="" val="1303962052"/>
                    </a:ext>
                  </a:extLst>
                </a:gridCol>
                <a:gridCol w="3233927">
                  <a:extLst>
                    <a:ext uri="{9D8B030D-6E8A-4147-A177-3AD203B41FA5}">
                      <a16:colId xmlns:a16="http://schemas.microsoft.com/office/drawing/2014/main" xmlns="" val="3331367459"/>
                    </a:ext>
                  </a:extLst>
                </a:gridCol>
              </a:tblGrid>
              <a:tr h="6557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ENTRADA / INSUMOS</a:t>
                      </a:r>
                      <a:endParaRPr lang="es-CO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PROCESO TRANSFORMACIÓN DESARROLLO DE ACTIVIDAD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NOMBRE PRODUCTO O SERVICIO SALIDA - PRODUCTO FINAL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6790856"/>
                  </a:ext>
                </a:extLst>
              </a:tr>
              <a:tr h="3204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200" dirty="0">
                          <a:effectLst/>
                        </a:rPr>
                        <a:t> </a:t>
                      </a:r>
                      <a:r>
                        <a:rPr lang="es-ES_tradnl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Operario, </a:t>
                      </a:r>
                      <a:r>
                        <a:rPr lang="es-ES_tradnl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bolsa, maquina despulpadora, frutas, endulzantes, herramientas, maquina de empaque, maquina de sellado, etc..</a:t>
                      </a:r>
                      <a:endParaRPr lang="es-CO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Pulpa de fruta variada de 500 g en bolsa transparente en bolsa siplot</a:t>
                      </a:r>
                      <a:endParaRPr lang="es-CO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Paquete pulpa de fruta x 500gr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83792993"/>
                  </a:ext>
                </a:extLst>
              </a:tr>
              <a:tr h="335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_tradnl" sz="1400" dirty="0">
                          <a:effectLst/>
                        </a:rPr>
                        <a:t> </a:t>
                      </a:r>
                      <a:endParaRPr lang="es-CO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O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O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473158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91068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46548</TotalTime>
  <Words>1398</Words>
  <Application>Microsoft Office PowerPoint</Application>
  <PresentationFormat>Panorámica</PresentationFormat>
  <Paragraphs>320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8" baseType="lpstr">
      <vt:lpstr>Arial</vt:lpstr>
      <vt:lpstr>Arial Narrow</vt:lpstr>
      <vt:lpstr>Calibri</vt:lpstr>
      <vt:lpstr>Calibri Light</vt:lpstr>
      <vt:lpstr>Century Gothic</vt:lpstr>
      <vt:lpstr>Harabara</vt:lpstr>
      <vt:lpstr>Montserrat</vt:lpstr>
      <vt:lpstr>open sans</vt:lpstr>
      <vt:lpstr>Poppins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WILMER VERA</dc:creator>
  <cp:lastModifiedBy>Empleo</cp:lastModifiedBy>
  <cp:revision>177</cp:revision>
  <dcterms:created xsi:type="dcterms:W3CDTF">2020-05-07T18:52:04Z</dcterms:created>
  <dcterms:modified xsi:type="dcterms:W3CDTF">2022-08-11T20:54:54Z</dcterms:modified>
</cp:coreProperties>
</file>